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tta Deichsel" initials="JD" lastIdx="1" clrIdx="0">
    <p:extLst>
      <p:ext uri="{19B8F6BF-5375-455C-9EA6-DF929625EA0E}">
        <p15:presenceInfo xmlns:p15="http://schemas.microsoft.com/office/powerpoint/2012/main" userId="e28ff82858e2f6d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de-DE"/>
              <a:t>Mastertitelformat bearbeiten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10/1/2023</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10/1/2023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10/1/2023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lvl1pPr>
              <a:defRPr sz="1800"/>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10/1/2023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de-DE"/>
              <a:t>Mastertitelformat bearbeiten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10/1/2023</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10/1/2023</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10/1/2023</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10/1/2023</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10/1/2023</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de-DE"/>
              <a:t>Mastertitelformat bearbeiten</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10/1/2023</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‹Nr.›</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10/1/2023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10/1/2023</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r>
              <a:rPr lang="de-DE" sz="4000" kern="100" dirty="0">
                <a:effectLst/>
                <a:latin typeface="Calibri" panose="020F0502020204030204" pitchFamily="34" charset="0"/>
                <a:ea typeface="Calibri" panose="020F0502020204030204" pitchFamily="34" charset="0"/>
                <a:cs typeface="Times New Roman" panose="02020603050405020304" pitchFamily="18" charset="0"/>
              </a:rPr>
              <a:t>Die Erkenntnis der Liebe Gottes</a:t>
            </a: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3765869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040098"/>
            <a:ext cx="9070848" cy="2973112"/>
          </a:xfrm>
        </p:spPr>
        <p:txBody>
          <a:bodyPr>
            <a:noAutofit/>
          </a:bodyPr>
          <a:lstStyle/>
          <a:p>
            <a:r>
              <a:rPr lang="de-DE" sz="2400"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Christus so zu sehen, wie Er ist, ist eine der größten Segnungen, die der gefallenen Menschheit </a:t>
            </a:r>
            <a:r>
              <a:rPr lang="de-DE" sz="2400" i="1" kern="100" dirty="0">
                <a:solidFill>
                  <a:schemeClr val="accent1">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je zuteilwerden kann, und Ihn zu kennen, heißt auch den Vater zu kennen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„Du hast Ihm Macht gegeben über alles Fleisch, damit Er das ewige Leben gebe allen, die Du Ihm gegeben hast.“ „Und das ist das ewige Leben, dass sie Dich, den allein wahren Gott, und Jesus Christus, den Du gesandt hast, erkennen.“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Die Erkenntnis Gottes ist ewiges Leben</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und diese Erkenntnis wird nur durch Christus empfangen</a:t>
            </a:r>
            <a:r>
              <a:rPr lang="de-DE" sz="2400"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59)</a:t>
            </a:r>
          </a:p>
          <a:p>
            <a:endParaRPr lang="de-DE" sz="2400" dirty="0">
              <a:solidFill>
                <a:schemeClr val="tx1"/>
              </a:solidFill>
            </a:endParaRPr>
          </a:p>
        </p:txBody>
      </p:sp>
    </p:spTree>
    <p:extLst>
      <p:ext uri="{BB962C8B-B14F-4D97-AF65-F5344CB8AC3E}">
        <p14:creationId xmlns:p14="http://schemas.microsoft.com/office/powerpoint/2010/main" val="996562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379501"/>
            <a:ext cx="9070848" cy="2973112"/>
          </a:xfrm>
        </p:spPr>
        <p:txBody>
          <a:bodyPr>
            <a:noAutofit/>
          </a:bodyPr>
          <a:lstStyle/>
          <a:p>
            <a:r>
              <a:rPr lang="de-DE" sz="2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dass der Christus durch den Glauben in euren Herzen wohne, damit ihr, in Liebe gewurzelt und gegründet, dazu fähig seid, mit allen Heiligen zu begreifen, was die Breite, die Länge, die Tiefe und die Höhe sei, und </a:t>
            </a:r>
            <a:r>
              <a:rPr lang="de-DE" sz="2400" b="1" i="1" u="sng"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die Liebe des Christus zu erkennen</a:t>
            </a:r>
            <a:r>
              <a:rPr lang="de-DE" sz="2400" b="1" i="1"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die doch alle Erkenntnis übersteigt, </a:t>
            </a:r>
            <a:r>
              <a:rPr lang="de-DE" sz="2400" b="1" i="1" u="sng"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DAMIT</a:t>
            </a:r>
            <a:r>
              <a:rPr lang="de-DE" sz="2400" b="1" i="1"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ihr erfüllt werdet bis zur ganzen Fülle Gottes</a:t>
            </a:r>
            <a:r>
              <a:rPr lang="de-DE" sz="2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(Epheser 3,17-19)</a:t>
            </a:r>
            <a:endParaRPr lang="de-DE" sz="2400" i="1" dirty="0">
              <a:solidFill>
                <a:schemeClr val="tx1"/>
              </a:solidFill>
            </a:endParaRPr>
          </a:p>
        </p:txBody>
      </p:sp>
    </p:spTree>
    <p:extLst>
      <p:ext uri="{BB962C8B-B14F-4D97-AF65-F5344CB8AC3E}">
        <p14:creationId xmlns:p14="http://schemas.microsoft.com/office/powerpoint/2010/main" val="3325460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60616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819232"/>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Ich habe </a:t>
            </a:r>
            <a:r>
              <a:rPr lang="de-DE" sz="2400" b="1" i="1" u="sng"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ihnen Deinen Namen kundgetan</a:t>
            </a:r>
            <a:r>
              <a:rPr lang="de-DE" sz="2400" i="1" u="sng"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werde ihn kundtun,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AUF DASS die Liebe, mit der Du Mich liebst</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 ihnen sei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Ich in ihnen! (Johannes 17,26)</a:t>
            </a:r>
          </a:p>
          <a:p>
            <a:endParaRPr lang="de-DE" sz="2400" dirty="0">
              <a:solidFill>
                <a:schemeClr val="tx1"/>
              </a:solidFill>
            </a:endParaRPr>
          </a:p>
        </p:txBody>
      </p:sp>
    </p:spTree>
    <p:extLst>
      <p:ext uri="{BB962C8B-B14F-4D97-AF65-F5344CB8AC3E}">
        <p14:creationId xmlns:p14="http://schemas.microsoft.com/office/powerpoint/2010/main" val="709939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765966"/>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Denn Gott, der dem Licht gebot, aus der Finsternis hervorzuleuchten, Er hat es auch in unseren Herzen licht werden lassen,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damit wir erleuchtet werden mit der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Erkenntnis der Herrlichkeit Gottes im Angesicht Jesu Christi</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(2.Korinther 4,6)</a:t>
            </a:r>
          </a:p>
          <a:p>
            <a:endParaRPr lang="de-DE" sz="2400" dirty="0">
              <a:solidFill>
                <a:schemeClr val="tx1"/>
              </a:solidFill>
            </a:endParaRPr>
          </a:p>
        </p:txBody>
      </p:sp>
    </p:spTree>
    <p:extLst>
      <p:ext uri="{BB962C8B-B14F-4D97-AF65-F5344CB8AC3E}">
        <p14:creationId xmlns:p14="http://schemas.microsoft.com/office/powerpoint/2010/main" val="4282483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7183" y="2490759"/>
            <a:ext cx="9070848" cy="2973112"/>
          </a:xfrm>
        </p:spPr>
        <p:txBody>
          <a:bodyPr>
            <a:noAutofit/>
          </a:bodyPr>
          <a:lstStyle/>
          <a:p>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Der Charakter Gottes,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wie er von Christus offenbart wurde</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lädt unseren Glauben und unsere Liebe ein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denn wir haben einen Vater, dessen Barmherzigkeit und Mitgefühl nicht versagen. Auf jedem Schritt unserer himmlischen Reise wird Er bei uns sein, um uns in jeder Verwirrung zu leiten und uns in jeder Versuchung zu helfen. (HP 16.4)</a:t>
            </a:r>
          </a:p>
          <a:p>
            <a:endParaRPr lang="de-DE" sz="2400" dirty="0">
              <a:solidFill>
                <a:schemeClr val="tx1"/>
              </a:solidFill>
            </a:endParaRPr>
          </a:p>
        </p:txBody>
      </p:sp>
    </p:spTree>
    <p:extLst>
      <p:ext uri="{BB962C8B-B14F-4D97-AF65-F5344CB8AC3E}">
        <p14:creationId xmlns:p14="http://schemas.microsoft.com/office/powerpoint/2010/main" val="979539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7183" y="2188345"/>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Die Liebe, die zwischen dem Vater und Seinem Sohn besteht, kann nicht beschrieben werden. Sie ist unermesslich.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In Christus sah Gott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die Schönheit und Vollkommenheit der Vortrefflichkeit, die in Ihm selbst wohnt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Verwundert euch, ihr Himmel, und staunt, ihr Erde, denn Gott hat Seinen eigenen Sohn nicht verschont, sondern hat Ihn dahingegeben, dass Er für uns zur Sünde gemacht wurde, damit die, die glauben, in Ihm zur Gerechtigkeit Gottes gemacht werden ... (HP 15.7)</a:t>
            </a:r>
          </a:p>
          <a:p>
            <a:endParaRPr lang="de-DE" sz="2400" dirty="0">
              <a:solidFill>
                <a:schemeClr val="tx1"/>
              </a:solidFill>
            </a:endParaRPr>
          </a:p>
        </p:txBody>
      </p:sp>
    </p:spTree>
    <p:extLst>
      <p:ext uri="{BB962C8B-B14F-4D97-AF65-F5344CB8AC3E}">
        <p14:creationId xmlns:p14="http://schemas.microsoft.com/office/powerpoint/2010/main" val="2267332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490186"/>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Ich habe die Herrlichkeit, die Du Mir gegeben hast, ihnen gegeben,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AUF DASS sie eins seien, gleichwie Wir eins sind</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Ich in ihnen und Du in Mir, DAMIT sie zu vollendeter Einheit gelangen, und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DAMIT die Welt erkenne, dass Du Mich gesandt hast und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sie liebst, gleichwie Du Mich liebst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(Johannes 17,21-23)</a:t>
            </a:r>
          </a:p>
          <a:p>
            <a:endParaRPr lang="de-DE" sz="2400" dirty="0">
              <a:solidFill>
                <a:schemeClr val="tx1"/>
              </a:solidFill>
            </a:endParaRPr>
          </a:p>
        </p:txBody>
      </p:sp>
    </p:spTree>
    <p:extLst>
      <p:ext uri="{BB962C8B-B14F-4D97-AF65-F5344CB8AC3E}">
        <p14:creationId xmlns:p14="http://schemas.microsoft.com/office/powerpoint/2010/main" val="2288071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694372"/>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Gott wartet darauf, allen,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die an Seine Liebe glauben</a:t>
            </a:r>
            <a:r>
              <a:rPr lang="de-DE" sz="2400"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Sein Heil annehmen, den Segen der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Vergebung der Sünden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der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Befreiung von der Schuld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der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Gabe der Gerechtigkeit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zu schenken.  {ST 6. Juni 1895, Abs. 9}</a:t>
            </a:r>
          </a:p>
          <a:p>
            <a:endParaRPr lang="de-DE" sz="2400" dirty="0">
              <a:solidFill>
                <a:schemeClr val="tx1"/>
              </a:solidFill>
            </a:endParaRPr>
          </a:p>
        </p:txBody>
      </p:sp>
    </p:spTree>
    <p:extLst>
      <p:ext uri="{BB962C8B-B14F-4D97-AF65-F5344CB8AC3E}">
        <p14:creationId xmlns:p14="http://schemas.microsoft.com/office/powerpoint/2010/main" val="3696685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694372"/>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Der Vater hat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nicht nur den ganzen Himmel, sondern auch Sein ganzes Herz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für diejenigen geöffnet, die den Glauben an das Opfer Christi bekunden und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die durch den Glauben an die Liebe Gottes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zu ihrer Treue zurückkehren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ST 819</a:t>
            </a:r>
          </a:p>
          <a:p>
            <a:endParaRPr lang="de-DE" sz="2400" dirty="0">
              <a:solidFill>
                <a:schemeClr val="tx1"/>
              </a:solidFill>
            </a:endParaRPr>
          </a:p>
        </p:txBody>
      </p:sp>
    </p:spTree>
    <p:extLst>
      <p:ext uri="{BB962C8B-B14F-4D97-AF65-F5344CB8AC3E}">
        <p14:creationId xmlns:p14="http://schemas.microsoft.com/office/powerpoint/2010/main" val="905916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272969"/>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Wir brauchen eine tiefe Einsicht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 das Wesen Christi und in das Geheimnis Seiner Liebe</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„die alle Erkenntnis übersteigt“ (Epheser 3,19). Wir sollen in den warmen, wohltuenden Strahlen der Sonne der Gerechtigkeit leben.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Nichts als Christi liebendes Erbarmen, Seine göttliche Gnade, Seine allmächtige Kraft kann uns befähigen, den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unerbittlichen Feind zu besiegen und den Widerstand unseres eigenen Herzens zu unterwerfen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(HP 64.3)</a:t>
            </a:r>
          </a:p>
          <a:p>
            <a:endParaRPr lang="de-DE" sz="2400" dirty="0">
              <a:solidFill>
                <a:schemeClr val="tx1"/>
              </a:solidFill>
            </a:endParaRPr>
          </a:p>
        </p:txBody>
      </p:sp>
    </p:spTree>
    <p:extLst>
      <p:ext uri="{BB962C8B-B14F-4D97-AF65-F5344CB8AC3E}">
        <p14:creationId xmlns:p14="http://schemas.microsoft.com/office/powerpoint/2010/main" val="737415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2100" y="2166152"/>
            <a:ext cx="9070848" cy="2973112"/>
          </a:xfrm>
        </p:spPr>
        <p:txBody>
          <a:bodyPr/>
          <a:lstStyle/>
          <a:p>
            <a:endPar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Denn die Gesinnung des Fleisches ist Tod, die Gesinnung des Geistes aber Leben und Friede, darum,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weil die Gesinnung des Fleisches Feindschaft wider Gott ist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denn sie ist dem Gesetz Gottes nicht untertan, sie kann es auch nicht. (Römer 8,6.7)</a:t>
            </a:r>
          </a:p>
          <a:p>
            <a:endParaRPr lang="de-DE" dirty="0"/>
          </a:p>
        </p:txBody>
      </p:sp>
    </p:spTree>
    <p:extLst>
      <p:ext uri="{BB962C8B-B14F-4D97-AF65-F5344CB8AC3E}">
        <p14:creationId xmlns:p14="http://schemas.microsoft.com/office/powerpoint/2010/main" val="3235822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570657"/>
            <a:ext cx="9070848" cy="2973112"/>
          </a:xfrm>
        </p:spPr>
        <p:txBody>
          <a:bodyPr>
            <a:noAutofit/>
          </a:bodyPr>
          <a:lstStyle/>
          <a:p>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Die Kenntnis Gottes ist die Grundlage jeder wahren Erziehung und jedes wahren Dienstes.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Sie ist der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einzige wirkliche Schutz gegen Versuchungen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Nur sie kann uns im Charakter Gott ähnlich machen. {MH 409.2}</a:t>
            </a:r>
          </a:p>
          <a:p>
            <a:endParaRPr lang="de-DE" sz="2400" dirty="0">
              <a:solidFill>
                <a:schemeClr val="tx1"/>
              </a:solidFill>
            </a:endParaRPr>
          </a:p>
        </p:txBody>
      </p:sp>
    </p:spTree>
    <p:extLst>
      <p:ext uri="{BB962C8B-B14F-4D97-AF65-F5344CB8AC3E}">
        <p14:creationId xmlns:p14="http://schemas.microsoft.com/office/powerpoint/2010/main" val="134870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934641"/>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Darum wandert Mein Volk in die Gefangenschaft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aus Mangel </a:t>
            </a:r>
          </a:p>
          <a:p>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an Erkenntnis</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(Jesaja 5,13)</a:t>
            </a:r>
          </a:p>
          <a:p>
            <a:endParaRPr lang="de-DE" sz="2400" dirty="0">
              <a:solidFill>
                <a:schemeClr val="tx1"/>
              </a:solidFill>
            </a:endParaRPr>
          </a:p>
        </p:txBody>
      </p:sp>
    </p:spTree>
    <p:extLst>
      <p:ext uri="{BB962C8B-B14F-4D97-AF65-F5344CB8AC3E}">
        <p14:creationId xmlns:p14="http://schemas.microsoft.com/office/powerpoint/2010/main" val="1360159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2446369"/>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dass der Christus durch den Glauben in euren Herzen wohne, damit ihr, in Liebe gewurzelt und gegründet, dazu fähig seid, mit allen Heiligen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zu begreifen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was die Breite, die Länge, die Tiefe und die Höhe sei, und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die Liebe des Christus zu erkennen</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die doch alle Erkenntnis übersteigt,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DAMIT</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ihr erfüllt werdet bis zur ganzen Fülle Gottes</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(Epheser 3,17-19)</a:t>
            </a:r>
          </a:p>
          <a:p>
            <a:endParaRPr lang="de-DE" sz="2400" dirty="0">
              <a:solidFill>
                <a:schemeClr val="tx1"/>
              </a:solidFill>
            </a:endParaRPr>
          </a:p>
        </p:txBody>
      </p:sp>
    </p:spTree>
    <p:extLst>
      <p:ext uri="{BB962C8B-B14F-4D97-AF65-F5344CB8AC3E}">
        <p14:creationId xmlns:p14="http://schemas.microsoft.com/office/powerpoint/2010/main" val="1176084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7183" y="2854742"/>
            <a:ext cx="9070848" cy="2973112"/>
          </a:xfrm>
        </p:spPr>
        <p:txBody>
          <a:bodyPr>
            <a:noAutofit/>
          </a:bodyPr>
          <a:lstStyle/>
          <a:p>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Denn die Erde wird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voll werden der Erkenntnis der Herrlichkeit des HERRN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gleichwie die Wasser den Meeresgrund bedecken. (Habakuk 2,14)</a:t>
            </a:r>
          </a:p>
          <a:p>
            <a:endParaRPr lang="de-DE" sz="2400" dirty="0">
              <a:solidFill>
                <a:schemeClr val="tx1"/>
              </a:solidFill>
            </a:endParaRPr>
          </a:p>
        </p:txBody>
      </p:sp>
    </p:spTree>
    <p:extLst>
      <p:ext uri="{BB962C8B-B14F-4D97-AF65-F5344CB8AC3E}">
        <p14:creationId xmlns:p14="http://schemas.microsoft.com/office/powerpoint/2010/main" val="2862037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59445" y="2570657"/>
            <a:ext cx="9068586" cy="2590800"/>
          </a:xfrm>
        </p:spPr>
        <p:txBody>
          <a:bodyPr/>
          <a:lstStyle/>
          <a:p>
            <a:br>
              <a:rPr lang="de-DE" sz="1800" i="1" kern="100" dirty="0">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7183" y="2854742"/>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und der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Gerechtigkeit Frucht wird Friede sein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und der Gerechtigkeit Nutzen wird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ewige Stille und Sicherheit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sein, </a:t>
            </a:r>
            <a:r>
              <a:rPr lang="de-DE" sz="2400" i="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daß</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Mein Volk in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Häusern des Friedens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wohnen wird, in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sicheren Wohnungen </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 in </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stolzer Ruhe</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(Jesaja 32,17.18)</a:t>
            </a:r>
            <a:endParaRPr lang="de-DE" sz="2400" dirty="0">
              <a:solidFill>
                <a:schemeClr val="tx1"/>
              </a:solidFill>
            </a:endParaRPr>
          </a:p>
        </p:txBody>
      </p:sp>
    </p:spTree>
    <p:extLst>
      <p:ext uri="{BB962C8B-B14F-4D97-AF65-F5344CB8AC3E}">
        <p14:creationId xmlns:p14="http://schemas.microsoft.com/office/powerpoint/2010/main" val="3908091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228581"/>
            <a:ext cx="9070848" cy="2973112"/>
          </a:xfrm>
        </p:spPr>
        <p:txBody>
          <a:bodyPr>
            <a:normAutofit/>
          </a:bodyPr>
          <a:lstStyle/>
          <a:p>
            <a:endPar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es ist keiner verständig,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keiner fragt nach Gott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alle sind abgewichen, sie taugen alle zusammen nichts; es ist keiner, der Gutes tut, auch nicht einer! (Römer 3,11.12)</a:t>
            </a:r>
          </a:p>
          <a:p>
            <a:endParaRPr lang="de-DE" sz="2400" dirty="0">
              <a:solidFill>
                <a:schemeClr val="tx1"/>
              </a:solidFill>
            </a:endParaRPr>
          </a:p>
        </p:txBody>
      </p:sp>
    </p:spTree>
    <p:extLst>
      <p:ext uri="{BB962C8B-B14F-4D97-AF65-F5344CB8AC3E}">
        <p14:creationId xmlns:p14="http://schemas.microsoft.com/office/powerpoint/2010/main" val="635027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228581"/>
            <a:ext cx="9070848" cy="2973112"/>
          </a:xfrm>
        </p:spPr>
        <p:txBody>
          <a:bodyPr>
            <a:normAutofit/>
          </a:bodyPr>
          <a:lstStyle/>
          <a:p>
            <a:endPar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de-DE" sz="2400" i="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Christus kam in diese Welt, um den Vater zu offenbaren, um den Menschen die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rPr>
              <a:t>wahre Erkenntnis Gottes </a:t>
            </a:r>
            <a:r>
              <a:rPr lang="de-DE" sz="2400" i="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zu geben.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rPr>
              <a:t>Er kam, um die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rPr>
              <a:t>Liebe Gottes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rPr>
              <a:t>zu offenbaren</a:t>
            </a:r>
            <a:r>
              <a:rPr lang="de-DE" sz="2400" i="1" kern="100" dirty="0">
                <a:solidFill>
                  <a:schemeClr val="accent1">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rPr>
              <a:t>. </a:t>
            </a:r>
            <a:r>
              <a:rPr lang="de-DE" sz="2400" b="1" i="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Ohne die Erkenntnis Gottes wäre die Menschheit auf ewig verloren</a:t>
            </a:r>
            <a:r>
              <a:rPr lang="de-DE" sz="2400" i="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{YI September 13, 1900, par.1}</a:t>
            </a:r>
            <a:endPar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de-DE" sz="2400" dirty="0">
              <a:solidFill>
                <a:schemeClr val="tx1"/>
              </a:solidFill>
            </a:endParaRPr>
          </a:p>
        </p:txBody>
      </p:sp>
    </p:spTree>
    <p:extLst>
      <p:ext uri="{BB962C8B-B14F-4D97-AF65-F5344CB8AC3E}">
        <p14:creationId xmlns:p14="http://schemas.microsoft.com/office/powerpoint/2010/main" val="194050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59445" y="1942444"/>
            <a:ext cx="9070848" cy="2973112"/>
          </a:xfrm>
        </p:spPr>
        <p:txBody>
          <a:bodyPr>
            <a:noAutofit/>
          </a:bodyPr>
          <a:lstStyle/>
          <a:p>
            <a:endPar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Wir brauchen eine tiefe Einsicht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in das Wesen Christi und in das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Geheimnis Seiner Liebe</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„die alle Erkenntnis übersteigt“ (Epheser 3,19). Wir sollen in den warmen, wohltuenden Strahlen der Sonne der Gerechtigkeit leben.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Nichts als Christi liebendes Erbarmen, Seine göttliche Gnade, Seine allmächtige Kraft kann uns befähigen, den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unerbittlichen Feind zu besiegen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und den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Widerstand unseres eigenen Herzens</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zu unterwerfen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(HP 64.3)</a:t>
            </a:r>
          </a:p>
          <a:p>
            <a:endParaRPr lang="de-DE" sz="2400" dirty="0">
              <a:solidFill>
                <a:schemeClr val="tx1"/>
              </a:solidFill>
            </a:endParaRPr>
          </a:p>
        </p:txBody>
      </p:sp>
    </p:spTree>
    <p:extLst>
      <p:ext uri="{BB962C8B-B14F-4D97-AF65-F5344CB8AC3E}">
        <p14:creationId xmlns:p14="http://schemas.microsoft.com/office/powerpoint/2010/main" val="567202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419737"/>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Darum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wandert mein Volk in die Gefangenschaft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aus Mangel an Erkenntnis</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seine Edlen leiden Hunger, und seine Volksmenge verschmachtet vor Durst.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Darum sperrt das Totenreich seinen Schlund weit auf und hat seinen Rachen über die Maßen weit aufgerissen</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Und ihre Pracht fährt hinunter und ihre Menge samt all ihrem Getümmel und wer in ihr frohlockt. (Jesaja 5,13.14)</a:t>
            </a:r>
          </a:p>
          <a:p>
            <a:endParaRPr lang="de-DE" sz="2400" dirty="0">
              <a:solidFill>
                <a:schemeClr val="tx1"/>
              </a:solidFill>
            </a:endParaRPr>
          </a:p>
        </p:txBody>
      </p:sp>
    </p:spTree>
    <p:extLst>
      <p:ext uri="{BB962C8B-B14F-4D97-AF65-F5344CB8AC3E}">
        <p14:creationId xmlns:p14="http://schemas.microsoft.com/office/powerpoint/2010/main" val="21147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757089"/>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Bewahre deinen Fuß, wenn du zum Haus Gottes gehst! Sich nahen, um zu hören, ist besser, als wenn die Toren Opfer bringen; denn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sie haben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keine Erkenntnis, darum tun sie Böses</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(Prediger 4,17)</a:t>
            </a:r>
          </a:p>
          <a:p>
            <a:endParaRPr lang="de-DE" sz="2400" dirty="0">
              <a:solidFill>
                <a:schemeClr val="tx1"/>
              </a:solidFill>
            </a:endParaRPr>
          </a:p>
        </p:txBody>
      </p:sp>
    </p:spTree>
    <p:extLst>
      <p:ext uri="{BB962C8B-B14F-4D97-AF65-F5344CB8AC3E}">
        <p14:creationId xmlns:p14="http://schemas.microsoft.com/office/powerpoint/2010/main" val="2028915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757089"/>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Sie werden euch aus der Synagoge ausschließen; es kommt sogar die Stunde, wo jeder, der euch tötet, meinen wird, Gott einen Dienst zu erweisen.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Und solches werden sie euch tun, weil sie </a:t>
            </a:r>
            <a:r>
              <a:rPr lang="de-DE" sz="2400" b="1" i="1" u="sng"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weder den Vater noch Mich kennen</a:t>
            </a:r>
            <a:r>
              <a:rPr lang="de-DE" sz="2400" b="1"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(Johannes 16,2.3)</a:t>
            </a:r>
          </a:p>
          <a:p>
            <a:endParaRPr lang="de-DE" sz="2400" dirty="0">
              <a:solidFill>
                <a:schemeClr val="tx1"/>
              </a:solidFill>
            </a:endParaRPr>
          </a:p>
        </p:txBody>
      </p:sp>
    </p:spTree>
    <p:extLst>
      <p:ext uri="{BB962C8B-B14F-4D97-AF65-F5344CB8AC3E}">
        <p14:creationId xmlns:p14="http://schemas.microsoft.com/office/powerpoint/2010/main" val="2160634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767E2-2E37-B9B9-BA63-F790C094B458}"/>
              </a:ext>
            </a:extLst>
          </p:cNvPr>
          <p:cNvSpPr>
            <a:spLocks noGrp="1"/>
          </p:cNvSpPr>
          <p:nvPr>
            <p:ph type="ctrTitle"/>
          </p:nvPr>
        </p:nvSpPr>
        <p:spPr>
          <a:xfrm>
            <a:off x="1561707" y="2419737"/>
            <a:ext cx="9068586" cy="2590800"/>
          </a:xfrm>
        </p:spPr>
        <p:txBody>
          <a:bodyPr/>
          <a:lstStyle/>
          <a:p>
            <a:br>
              <a:rPr lang="de-DE" sz="1800" i="1"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br>
              <a:rPr lang="de-D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E94151AF-C0DA-ABC3-D75B-8BAAF9EA2D9F}"/>
              </a:ext>
            </a:extLst>
          </p:cNvPr>
          <p:cNvSpPr>
            <a:spLocks noGrp="1"/>
          </p:cNvSpPr>
          <p:nvPr>
            <p:ph type="subTitle" idx="1"/>
          </p:nvPr>
        </p:nvSpPr>
        <p:spPr>
          <a:xfrm>
            <a:off x="1561707" y="2757089"/>
            <a:ext cx="9070848" cy="2973112"/>
          </a:xfrm>
        </p:spPr>
        <p:txBody>
          <a:bodyPr>
            <a:noAutofit/>
          </a:bodyPr>
          <a:lstStyle/>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Aber das alles werden sie euch antun um Meines Namens willen; </a:t>
            </a:r>
            <a:r>
              <a:rPr lang="de-DE" sz="2400" b="1" i="1" kern="100" dirty="0">
                <a:solidFill>
                  <a:schemeClr val="accent1">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denn sie kennen den nicht, der Mich gesandt hat</a:t>
            </a:r>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r>
              <a:rPr lang="de-DE" sz="2400" i="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(Johannes 15,21) </a:t>
            </a:r>
          </a:p>
          <a:p>
            <a:endParaRPr lang="de-DE" sz="2400" dirty="0">
              <a:solidFill>
                <a:schemeClr val="tx1"/>
              </a:solidFill>
            </a:endParaRPr>
          </a:p>
        </p:txBody>
      </p:sp>
    </p:spTree>
    <p:extLst>
      <p:ext uri="{BB962C8B-B14F-4D97-AF65-F5344CB8AC3E}">
        <p14:creationId xmlns:p14="http://schemas.microsoft.com/office/powerpoint/2010/main" val="27305351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TM03457510[[fn=Savon]]</Template>
  <TotalTime>0</TotalTime>
  <Words>1287</Words>
  <Application>Microsoft Office PowerPoint</Application>
  <PresentationFormat>Breitbild</PresentationFormat>
  <Paragraphs>53</Paragraphs>
  <Slides>24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24</vt:i4>
      </vt:variant>
    </vt:vector>
  </HeadingPairs>
  <TitlesOfParts>
    <vt:vector size="28" baseType="lpstr">
      <vt:lpstr>Arial</vt:lpstr>
      <vt:lpstr>Calibri</vt:lpstr>
      <vt:lpstr>Century Gothic</vt:lpstr>
      <vt:lpstr>Savon</vt:lpstr>
      <vt:lpstr>Die Erkenntnis der Liebe Gottes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Erkenntnis der Liebe Gottes </dc:title>
  <dc:creator>Jutta Deichsel</dc:creator>
  <cp:lastModifiedBy>Jutta Deichsel</cp:lastModifiedBy>
  <cp:revision>11</cp:revision>
  <dcterms:created xsi:type="dcterms:W3CDTF">2023-09-30T05:50:19Z</dcterms:created>
  <dcterms:modified xsi:type="dcterms:W3CDTF">2023-10-01T06:43:58Z</dcterms:modified>
</cp:coreProperties>
</file>