
<file path=[Content_Types].xml><?xml version="1.0" encoding="utf-8"?>
<Types xmlns="http://schemas.openxmlformats.org/package/2006/content-types">
  <Default Extension="bmp" ContentType="image/bmp"/>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768" r:id="rId1"/>
  </p:sldMasterIdLst>
  <p:sldIdLst>
    <p:sldId id="256" r:id="rId2"/>
    <p:sldId id="257" r:id="rId3"/>
    <p:sldId id="258" r:id="rId4"/>
    <p:sldId id="259" r:id="rId5"/>
    <p:sldId id="260" r:id="rId6"/>
    <p:sldId id="261" r:id="rId7"/>
    <p:sldId id="262" r:id="rId8"/>
    <p:sldId id="263" r:id="rId9"/>
    <p:sldId id="264"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utta Deichsel" initials="JD" lastIdx="1" clrIdx="0">
    <p:extLst>
      <p:ext uri="{19B8F6BF-5375-455C-9EA6-DF929625EA0E}">
        <p15:presenceInfo xmlns:p15="http://schemas.microsoft.com/office/powerpoint/2012/main" userId="e28ff82858e2f6d3"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86" d="100"/>
          <a:sy n="86" d="100"/>
        </p:scale>
        <p:origin x="562"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commentAuthors" Target="commentAuthor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bmp"/><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bmp"/><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p:nvSpPr>
          <p:cNvPr id="16" name="Rectangle 15"/>
          <p:cNvSpPr/>
          <p:nvPr/>
        </p:nvSpPr>
        <p:spPr>
          <a:xfrm>
            <a:off x="1" y="0"/>
            <a:ext cx="12192000" cy="6858000"/>
          </a:xfrm>
          <a:prstGeom prst="rect">
            <a:avLst/>
          </a:prstGeom>
          <a:blipFill dpi="0" rotWithShape="1">
            <a:blip r:embed="rId2">
              <a:alphaModFix amt="45000"/>
              <a:duotone>
                <a:schemeClr val="accent2">
                  <a:shade val="45000"/>
                  <a:satMod val="135000"/>
                </a:schemeClr>
                <a:prstClr val="white"/>
              </a:duotone>
            </a:blip>
            <a:srcRect/>
            <a:tile tx="-31750" ty="-120650" sx="100000" sy="100000" flip="xy" algn="tl"/>
          </a:blipFill>
          <a:ln w="19050" cmpd="sng">
            <a:noFill/>
            <a:miter lim="800000"/>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307870" y="1267730"/>
            <a:ext cx="9576262" cy="4307950"/>
          </a:xfrm>
          <a:prstGeom prst="rect">
            <a:avLst/>
          </a:prstGeom>
          <a:solidFill>
            <a:schemeClr val="tx1"/>
          </a:solidFill>
          <a:ln w="6350" cap="flat" cmpd="sng" algn="ctr">
            <a:solidFill>
              <a:schemeClr val="tx1">
                <a:lumMod val="65000"/>
                <a:lumOff val="35000"/>
              </a:schemeClr>
            </a:solidFill>
            <a:prstDash val="solid"/>
          </a:ln>
          <a:effectLst>
            <a:outerShdw blurRad="63500" algn="ctr" rotWithShape="0">
              <a:prstClr val="black">
                <a:alpha val="40000"/>
              </a:prstClr>
            </a:outerShdw>
            <a:softEdge rad="0"/>
          </a:effectLst>
        </p:spPr>
      </p:sp>
      <p:sp>
        <p:nvSpPr>
          <p:cNvPr id="11" name="Rectangle 10"/>
          <p:cNvSpPr/>
          <p:nvPr/>
        </p:nvSpPr>
        <p:spPr>
          <a:xfrm>
            <a:off x="1447801" y="1411615"/>
            <a:ext cx="9296400" cy="4034770"/>
          </a:xfrm>
          <a:prstGeom prst="rect">
            <a:avLst/>
          </a:prstGeom>
          <a:solidFill>
            <a:schemeClr val="bg2"/>
          </a:solidFill>
          <a:ln w="9525" cap="sq" cmpd="sng" algn="ctr">
            <a:noFill/>
            <a:prstDash val="solid"/>
            <a:miter lim="800000"/>
          </a:ln>
          <a:effectLst/>
        </p:spPr>
      </p:sp>
      <p:sp>
        <p:nvSpPr>
          <p:cNvPr id="15" name="Rectangle 14"/>
          <p:cNvSpPr/>
          <p:nvPr/>
        </p:nvSpPr>
        <p:spPr>
          <a:xfrm>
            <a:off x="5135880" y="1267730"/>
            <a:ext cx="1920240" cy="731520"/>
          </a:xfrm>
          <a:prstGeom prst="rect">
            <a:avLst/>
          </a:prstGeom>
          <a:solidFill>
            <a:schemeClr val="accent1"/>
          </a:solidFill>
          <a:ln>
            <a:noFill/>
          </a:ln>
          <a:effectLst>
            <a:outerShdw blurRad="50800" dist="127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sp>
      <p:grpSp>
        <p:nvGrpSpPr>
          <p:cNvPr id="4" name="Group 3"/>
          <p:cNvGrpSpPr/>
          <p:nvPr/>
        </p:nvGrpSpPr>
        <p:grpSpPr>
          <a:xfrm>
            <a:off x="5250180" y="1267730"/>
            <a:ext cx="1691640" cy="645295"/>
            <a:chOff x="5318306" y="1386268"/>
            <a:chExt cx="1567331" cy="645295"/>
          </a:xfrm>
        </p:grpSpPr>
        <p:cxnSp>
          <p:nvCxnSpPr>
            <p:cNvPr id="17" name="Straight Connector 16"/>
            <p:cNvCxnSpPr/>
            <p:nvPr/>
          </p:nvCxnSpPr>
          <p:spPr>
            <a:xfrm>
              <a:off x="5318306" y="1386268"/>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6885637" y="1386268"/>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5318306" y="2031563"/>
              <a:ext cx="1567331"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561708" y="2091263"/>
            <a:ext cx="9068586" cy="2590800"/>
          </a:xfrm>
        </p:spPr>
        <p:txBody>
          <a:bodyPr tIns="45720" bIns="45720" anchor="ctr">
            <a:noAutofit/>
          </a:bodyPr>
          <a:lstStyle>
            <a:lvl1pPr algn="ctr">
              <a:lnSpc>
                <a:spcPct val="83000"/>
              </a:lnSpc>
              <a:defRPr lang="en-US" sz="7200" b="0" kern="1200" cap="all" spc="-100" baseline="0" dirty="0">
                <a:solidFill>
                  <a:schemeClr val="tx1"/>
                </a:solidFill>
                <a:effectLst>
                  <a:outerShdw blurRad="38100" dist="12700" dir="2700000" algn="tl" rotWithShape="0">
                    <a:prstClr val="black">
                      <a:alpha val="40000"/>
                    </a:prstClr>
                  </a:outerShdw>
                </a:effectLst>
                <a:latin typeface="+mj-lt"/>
                <a:ea typeface="+mn-ea"/>
                <a:cs typeface="+mn-cs"/>
              </a:defRPr>
            </a:lvl1pPr>
          </a:lstStyle>
          <a:p>
            <a:r>
              <a:rPr lang="de-DE"/>
              <a:t>Mastertitelformat bearbeiten</a:t>
            </a:r>
            <a:endParaRPr lang="en-US" dirty="0"/>
          </a:p>
        </p:txBody>
      </p:sp>
      <p:sp>
        <p:nvSpPr>
          <p:cNvPr id="3" name="Subtitle 2"/>
          <p:cNvSpPr>
            <a:spLocks noGrp="1"/>
          </p:cNvSpPr>
          <p:nvPr>
            <p:ph type="subTitle" idx="1"/>
          </p:nvPr>
        </p:nvSpPr>
        <p:spPr>
          <a:xfrm>
            <a:off x="1562100" y="4682062"/>
            <a:ext cx="9070848" cy="457201"/>
          </a:xfrm>
        </p:spPr>
        <p:txBody>
          <a:bodyPr>
            <a:normAutofit/>
          </a:bodyPr>
          <a:lstStyle>
            <a:lvl1pPr marL="0" indent="0" algn="ctr">
              <a:spcBef>
                <a:spcPts val="0"/>
              </a:spcBef>
              <a:buNone/>
              <a:defRPr sz="1600" spc="80" baseline="0">
                <a:solidFill>
                  <a:schemeClr val="tx2"/>
                </a:solidFill>
              </a:defRPr>
            </a:lvl1pPr>
            <a:lvl2pPr marL="457200" indent="0" algn="ctr">
              <a:buNone/>
              <a:defRPr sz="1600"/>
            </a:lvl2pPr>
            <a:lvl3pPr marL="914400" indent="0" algn="ctr">
              <a:buNone/>
              <a:defRPr sz="16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endParaRPr lang="en-US" dirty="0"/>
          </a:p>
        </p:txBody>
      </p:sp>
      <p:sp>
        <p:nvSpPr>
          <p:cNvPr id="20" name="Date Placeholder 19"/>
          <p:cNvSpPr>
            <a:spLocks noGrp="1"/>
          </p:cNvSpPr>
          <p:nvPr>
            <p:ph type="dt" sz="half" idx="10"/>
          </p:nvPr>
        </p:nvSpPr>
        <p:spPr>
          <a:xfrm>
            <a:off x="5318760" y="1341255"/>
            <a:ext cx="1554480" cy="527213"/>
          </a:xfrm>
        </p:spPr>
        <p:txBody>
          <a:bodyPr/>
          <a:lstStyle>
            <a:lvl1pPr algn="ctr">
              <a:defRPr sz="1300" spc="0" baseline="0">
                <a:solidFill>
                  <a:srgbClr val="FFFFFF"/>
                </a:solidFill>
                <a:latin typeface="+mn-lt"/>
              </a:defRPr>
            </a:lvl1pPr>
          </a:lstStyle>
          <a:p>
            <a:fld id="{03FCE02C-6EC6-4E09-BC2C-9FDED4DE236E}" type="datetimeFigureOut">
              <a:rPr lang="en-US" dirty="0"/>
              <a:t>10/1/2023</a:t>
            </a:fld>
            <a:endParaRPr lang="en-US" dirty="0"/>
          </a:p>
        </p:txBody>
      </p:sp>
      <p:sp>
        <p:nvSpPr>
          <p:cNvPr id="21" name="Footer Placeholder 20"/>
          <p:cNvSpPr>
            <a:spLocks noGrp="1"/>
          </p:cNvSpPr>
          <p:nvPr>
            <p:ph type="ftr" sz="quarter" idx="11"/>
          </p:nvPr>
        </p:nvSpPr>
        <p:spPr>
          <a:xfrm>
            <a:off x="1453896" y="5212080"/>
            <a:ext cx="5905500" cy="228600"/>
          </a:xfrm>
        </p:spPr>
        <p:txBody>
          <a:bodyPr/>
          <a:lstStyle>
            <a:lvl1pPr algn="l">
              <a:defRPr>
                <a:solidFill>
                  <a:schemeClr val="tx2"/>
                </a:solidFill>
              </a:defRPr>
            </a:lvl1pPr>
          </a:lstStyle>
          <a:p>
            <a:endParaRPr lang="en-US" dirty="0"/>
          </a:p>
        </p:txBody>
      </p:sp>
      <p:sp>
        <p:nvSpPr>
          <p:cNvPr id="22" name="Slide Number Placeholder 21"/>
          <p:cNvSpPr>
            <a:spLocks noGrp="1"/>
          </p:cNvSpPr>
          <p:nvPr>
            <p:ph type="sldNum" sz="quarter" idx="12"/>
          </p:nvPr>
        </p:nvSpPr>
        <p:spPr>
          <a:xfrm>
            <a:off x="8606919" y="5212080"/>
            <a:ext cx="2111881" cy="228600"/>
          </a:xfrm>
        </p:spPr>
        <p:txBody>
          <a:bodyPr/>
          <a:lstStyle>
            <a:lvl1pPr>
              <a:defRPr>
                <a:solidFill>
                  <a:schemeClr val="tx2"/>
                </a:solidFill>
              </a:defRPr>
            </a:lvl1pPr>
          </a:lstStyle>
          <a:p>
            <a:fld id="{4FAB73BC-B049-4115-A692-8D63A059BFB8}" type="slidenum">
              <a:rPr lang="en-US" dirty="0"/>
              <a:pPr/>
              <a:t>‹Nr.›</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Vertical Text Placeholder 2"/>
          <p:cNvSpPr>
            <a:spLocks noGrp="1"/>
          </p:cNvSpPr>
          <p:nvPr>
            <p:ph type="body" orient="vert" idx="1"/>
          </p:nvPr>
        </p:nvSpPr>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lvl1pPr>
              <a:defRPr>
                <a:solidFill>
                  <a:schemeClr val="tx2"/>
                </a:solidFill>
              </a:defRPr>
            </a:lvl1pPr>
          </a:lstStyle>
          <a:p>
            <a:fld id="{FB075A7A-4A9A-410F-B848-AB998ACC9419}" type="datetimeFigureOut">
              <a:rPr lang="en-US" dirty="0"/>
              <a:pPr/>
              <a:t>10/1/2023</a:t>
            </a:fld>
            <a:endParaRPr lang="en-US" dirty="0"/>
          </a:p>
        </p:txBody>
      </p:sp>
      <p:sp>
        <p:nvSpPr>
          <p:cNvPr id="5" name="Footer Placeholder 4"/>
          <p:cNvSpPr>
            <a:spLocks noGrp="1"/>
          </p:cNvSpPr>
          <p:nvPr>
            <p:ph type="ftr" sz="quarter" idx="11"/>
          </p:nvPr>
        </p:nvSpPr>
        <p:spPr/>
        <p:txBody>
          <a:bodyPr/>
          <a:lstStyle>
            <a:lvl1pPr>
              <a:defRPr>
                <a:solidFill>
                  <a:schemeClr val="tx2"/>
                </a:solidFill>
              </a:defRPr>
            </a:lvl1pPr>
          </a:lstStyle>
          <a:p>
            <a:endParaRPr lang="en-US" dirty="0"/>
          </a:p>
        </p:txBody>
      </p:sp>
      <p:sp>
        <p:nvSpPr>
          <p:cNvPr id="6" name="Slide Number Placeholder 5"/>
          <p:cNvSpPr>
            <a:spLocks noGrp="1"/>
          </p:cNvSpPr>
          <p:nvPr>
            <p:ph type="sldNum" sz="quarter" idx="12"/>
          </p:nvPr>
        </p:nvSpPr>
        <p:spPr/>
        <p:txBody>
          <a:bodyPr/>
          <a:lstStyle>
            <a:lvl1pPr>
              <a:defRPr>
                <a:solidFill>
                  <a:schemeClr val="tx2"/>
                </a:solidFill>
              </a:defRPr>
            </a:lvl1pPr>
          </a:lstStyle>
          <a:p>
            <a:fld id="{4FAB73BC-B049-4115-A692-8D63A059BFB8}" type="slidenum">
              <a:rPr lang="en-US" dirty="0"/>
              <a:pPr/>
              <a:t>‹Nr.›</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1600" y="762000"/>
            <a:ext cx="2362200" cy="5257800"/>
          </a:xfrm>
        </p:spPr>
        <p:txBody>
          <a:bodyPr vert="eaVert"/>
          <a:lstStyle/>
          <a:p>
            <a:r>
              <a:rPr lang="de-DE"/>
              <a:t>Mastertitelformat bearbeiten</a:t>
            </a:r>
            <a:endParaRPr lang="en-US" dirty="0"/>
          </a:p>
        </p:txBody>
      </p:sp>
      <p:sp>
        <p:nvSpPr>
          <p:cNvPr id="3" name="Vertical Text Placeholder 2"/>
          <p:cNvSpPr>
            <a:spLocks noGrp="1"/>
          </p:cNvSpPr>
          <p:nvPr>
            <p:ph type="body" orient="vert" idx="1"/>
          </p:nvPr>
        </p:nvSpPr>
        <p:spPr>
          <a:xfrm>
            <a:off x="838200" y="762000"/>
            <a:ext cx="8077200" cy="5257800"/>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lvl1pPr>
              <a:defRPr>
                <a:solidFill>
                  <a:schemeClr val="tx2"/>
                </a:solidFill>
              </a:defRPr>
            </a:lvl1pPr>
          </a:lstStyle>
          <a:p>
            <a:fld id="{AA5F3E88-2D66-4D17-B0FA-EA13CB20B2FF}" type="datetimeFigureOut">
              <a:rPr lang="en-US" dirty="0"/>
              <a:pPr/>
              <a:t>10/1/2023</a:t>
            </a:fld>
            <a:endParaRPr lang="en-US" dirty="0"/>
          </a:p>
        </p:txBody>
      </p:sp>
      <p:sp>
        <p:nvSpPr>
          <p:cNvPr id="5" name="Footer Placeholder 4"/>
          <p:cNvSpPr>
            <a:spLocks noGrp="1"/>
          </p:cNvSpPr>
          <p:nvPr>
            <p:ph type="ftr" sz="quarter" idx="11"/>
          </p:nvPr>
        </p:nvSpPr>
        <p:spPr/>
        <p:txBody>
          <a:bodyPr/>
          <a:lstStyle>
            <a:lvl1pPr>
              <a:defRPr>
                <a:solidFill>
                  <a:schemeClr val="tx2"/>
                </a:solidFill>
              </a:defRPr>
            </a:lvl1pPr>
          </a:lstStyle>
          <a:p>
            <a:endParaRPr lang="en-US" dirty="0"/>
          </a:p>
        </p:txBody>
      </p:sp>
      <p:sp>
        <p:nvSpPr>
          <p:cNvPr id="6" name="Slide Number Placeholder 5"/>
          <p:cNvSpPr>
            <a:spLocks noGrp="1"/>
          </p:cNvSpPr>
          <p:nvPr>
            <p:ph type="sldNum" sz="quarter" idx="12"/>
          </p:nvPr>
        </p:nvSpPr>
        <p:spPr/>
        <p:txBody>
          <a:bodyPr/>
          <a:lstStyle>
            <a:lvl1pPr>
              <a:defRPr>
                <a:solidFill>
                  <a:schemeClr val="tx2"/>
                </a:solidFill>
              </a:defRPr>
            </a:lvl1pPr>
          </a:lstStyle>
          <a:p>
            <a:fld id="{4FAB73BC-B049-4115-A692-8D63A059BFB8}" type="slidenum">
              <a:rPr lang="en-US" dirty="0"/>
              <a:pPr/>
              <a:t>‹Nr.›</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Content Placeholder 2"/>
          <p:cNvSpPr>
            <a:spLocks noGrp="1"/>
          </p:cNvSpPr>
          <p:nvPr>
            <p:ph idx="1"/>
          </p:nvPr>
        </p:nvSpPr>
        <p:spPr/>
        <p:txBody>
          <a:bodyPr/>
          <a:lstStyle>
            <a:lvl1pPr>
              <a:defRPr sz="1800"/>
            </a:lvl1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lvl1pPr>
              <a:defRPr>
                <a:solidFill>
                  <a:schemeClr val="tx2"/>
                </a:solidFill>
              </a:defRPr>
            </a:lvl1pPr>
          </a:lstStyle>
          <a:p>
            <a:fld id="{4D8F36E1-9596-4E98-8786-4A17C5D29C65}" type="datetimeFigureOut">
              <a:rPr lang="en-US" dirty="0"/>
              <a:pPr/>
              <a:t>10/1/2023</a:t>
            </a:fld>
            <a:endParaRPr lang="en-US" dirty="0"/>
          </a:p>
        </p:txBody>
      </p:sp>
      <p:sp>
        <p:nvSpPr>
          <p:cNvPr id="5" name="Footer Placeholder 4"/>
          <p:cNvSpPr>
            <a:spLocks noGrp="1"/>
          </p:cNvSpPr>
          <p:nvPr>
            <p:ph type="ftr" sz="quarter" idx="11"/>
          </p:nvPr>
        </p:nvSpPr>
        <p:spPr/>
        <p:txBody>
          <a:bodyPr/>
          <a:lstStyle>
            <a:lvl1pPr>
              <a:defRPr>
                <a:solidFill>
                  <a:schemeClr val="tx2"/>
                </a:solidFill>
              </a:defRPr>
            </a:lvl1pPr>
          </a:lstStyle>
          <a:p>
            <a:endParaRPr lang="en-US" dirty="0"/>
          </a:p>
        </p:txBody>
      </p:sp>
      <p:sp>
        <p:nvSpPr>
          <p:cNvPr id="6" name="Slide Number Placeholder 5"/>
          <p:cNvSpPr>
            <a:spLocks noGrp="1"/>
          </p:cNvSpPr>
          <p:nvPr>
            <p:ph type="sldNum" sz="quarter" idx="12"/>
          </p:nvPr>
        </p:nvSpPr>
        <p:spPr/>
        <p:txBody>
          <a:bodyPr/>
          <a:lstStyle>
            <a:lvl1pPr>
              <a:defRPr>
                <a:solidFill>
                  <a:schemeClr val="tx2"/>
                </a:solidFill>
              </a:defRPr>
            </a:lvl1pPr>
          </a:lstStyle>
          <a:p>
            <a:fld id="{4FAB73BC-B049-4115-A692-8D63A059BFB8}" type="slidenum">
              <a:rPr lang="en-US" dirty="0"/>
              <a:pPr/>
              <a:t>‹Nr.›</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Abschnitts-&#10;überschrift">
    <p:spTree>
      <p:nvGrpSpPr>
        <p:cNvPr id="1" name=""/>
        <p:cNvGrpSpPr/>
        <p:nvPr/>
      </p:nvGrpSpPr>
      <p:grpSpPr>
        <a:xfrm>
          <a:off x="0" y="0"/>
          <a:ext cx="0" cy="0"/>
          <a:chOff x="0" y="0"/>
          <a:chExt cx="0" cy="0"/>
        </a:xfrm>
      </p:grpSpPr>
      <p:sp>
        <p:nvSpPr>
          <p:cNvPr id="19" name="Rectangle 18"/>
          <p:cNvSpPr/>
          <p:nvPr/>
        </p:nvSpPr>
        <p:spPr>
          <a:xfrm>
            <a:off x="0" y="0"/>
            <a:ext cx="12192000" cy="6858000"/>
          </a:xfrm>
          <a:prstGeom prst="rect">
            <a:avLst/>
          </a:prstGeom>
          <a:blipFill dpi="0" rotWithShape="1">
            <a:blip r:embed="rId2">
              <a:alphaModFix amt="40000"/>
              <a:duotone>
                <a:schemeClr val="accent3">
                  <a:shade val="45000"/>
                  <a:satMod val="135000"/>
                </a:schemeClr>
                <a:prstClr val="white"/>
              </a:duotone>
            </a:blip>
            <a:srcRect/>
            <a:tile tx="-31750" ty="-120650" sx="100000" sy="100000" flip="xy" algn="tl"/>
          </a:blipFill>
          <a:ln w="19050" cmpd="sng">
            <a:noFill/>
            <a:miter lim="800000"/>
          </a:ln>
        </p:spPr>
        <p:style>
          <a:lnRef idx="2">
            <a:schemeClr val="accent1">
              <a:shade val="50000"/>
            </a:schemeClr>
          </a:lnRef>
          <a:fillRef idx="1">
            <a:schemeClr val="accent1"/>
          </a:fillRef>
          <a:effectRef idx="0">
            <a:schemeClr val="accent1"/>
          </a:effectRef>
          <a:fontRef idx="minor">
            <a:schemeClr val="lt1"/>
          </a:fontRef>
        </p:style>
      </p:sp>
      <p:sp>
        <p:nvSpPr>
          <p:cNvPr id="23" name="Rectangle 22"/>
          <p:cNvSpPr/>
          <p:nvPr/>
        </p:nvSpPr>
        <p:spPr>
          <a:xfrm>
            <a:off x="1307870" y="1267730"/>
            <a:ext cx="9576262" cy="4307950"/>
          </a:xfrm>
          <a:prstGeom prst="rect">
            <a:avLst/>
          </a:prstGeom>
          <a:solidFill>
            <a:schemeClr val="tx1"/>
          </a:solidFill>
          <a:ln w="6350" cap="flat" cmpd="sng" algn="ctr">
            <a:solidFill>
              <a:schemeClr val="tx1">
                <a:lumMod val="65000"/>
                <a:lumOff val="35000"/>
              </a:schemeClr>
            </a:solidFill>
            <a:prstDash val="solid"/>
          </a:ln>
          <a:effectLst>
            <a:outerShdw blurRad="63500" algn="ctr" rotWithShape="0">
              <a:prstClr val="black">
                <a:alpha val="40000"/>
              </a:prstClr>
            </a:outerShdw>
            <a:softEdge rad="0"/>
          </a:effectLst>
        </p:spPr>
      </p:sp>
      <p:sp>
        <p:nvSpPr>
          <p:cNvPr id="24" name="Rectangle 23"/>
          <p:cNvSpPr/>
          <p:nvPr/>
        </p:nvSpPr>
        <p:spPr>
          <a:xfrm>
            <a:off x="1447801" y="1411615"/>
            <a:ext cx="9296400" cy="4034770"/>
          </a:xfrm>
          <a:prstGeom prst="rect">
            <a:avLst/>
          </a:prstGeom>
          <a:solidFill>
            <a:schemeClr val="bg2"/>
          </a:solidFill>
          <a:ln w="9525" cap="sq" cmpd="sng" algn="ctr">
            <a:noFill/>
            <a:prstDash val="solid"/>
            <a:miter lim="800000"/>
          </a:ln>
          <a:effectLst/>
        </p:spPr>
      </p:sp>
      <p:sp>
        <p:nvSpPr>
          <p:cNvPr id="30" name="Rectangle 29"/>
          <p:cNvSpPr/>
          <p:nvPr/>
        </p:nvSpPr>
        <p:spPr>
          <a:xfrm>
            <a:off x="5135880" y="1267730"/>
            <a:ext cx="1920240" cy="731520"/>
          </a:xfrm>
          <a:prstGeom prst="rect">
            <a:avLst/>
          </a:prstGeom>
          <a:solidFill>
            <a:schemeClr val="accent1"/>
          </a:solidFill>
          <a:ln>
            <a:noFill/>
          </a:ln>
          <a:effectLst>
            <a:outerShdw blurRad="50800" dist="127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sp>
      <p:grpSp>
        <p:nvGrpSpPr>
          <p:cNvPr id="31" name="Group 30"/>
          <p:cNvGrpSpPr/>
          <p:nvPr/>
        </p:nvGrpSpPr>
        <p:grpSpPr>
          <a:xfrm>
            <a:off x="5250180" y="1267730"/>
            <a:ext cx="1691640" cy="645295"/>
            <a:chOff x="5318306" y="1386268"/>
            <a:chExt cx="1567331" cy="645295"/>
          </a:xfrm>
        </p:grpSpPr>
        <p:cxnSp>
          <p:nvCxnSpPr>
            <p:cNvPr id="32" name="Straight Connector 31"/>
            <p:cNvCxnSpPr/>
            <p:nvPr/>
          </p:nvCxnSpPr>
          <p:spPr>
            <a:xfrm>
              <a:off x="5318306" y="1386268"/>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a:off x="6885637" y="1386268"/>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a:off x="5318306" y="2031563"/>
              <a:ext cx="1567331"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title"/>
          </p:nvPr>
        </p:nvSpPr>
        <p:spPr>
          <a:xfrm>
            <a:off x="1563623" y="2094309"/>
            <a:ext cx="9070848" cy="2587752"/>
          </a:xfrm>
        </p:spPr>
        <p:txBody>
          <a:bodyPr anchor="ctr">
            <a:noAutofit/>
          </a:bodyPr>
          <a:lstStyle>
            <a:lvl1pPr algn="ctr">
              <a:lnSpc>
                <a:spcPct val="83000"/>
              </a:lnSpc>
              <a:defRPr lang="en-US" sz="7200" b="0" kern="1200" cap="all" spc="-100" baseline="0" dirty="0">
                <a:solidFill>
                  <a:schemeClr val="tx1"/>
                </a:solidFill>
                <a:effectLst>
                  <a:outerShdw blurRad="38100" dist="12700" dir="2700000" algn="tl" rotWithShape="0">
                    <a:prstClr val="black">
                      <a:alpha val="40000"/>
                    </a:prstClr>
                  </a:outerShdw>
                </a:effectLst>
                <a:latin typeface="+mj-lt"/>
                <a:ea typeface="+mn-ea"/>
                <a:cs typeface="+mn-cs"/>
              </a:defRPr>
            </a:lvl1pPr>
          </a:lstStyle>
          <a:p>
            <a:r>
              <a:rPr lang="de-DE"/>
              <a:t>Mastertitelformat bearbeiten</a:t>
            </a:r>
            <a:endParaRPr lang="en-US" dirty="0"/>
          </a:p>
        </p:txBody>
      </p:sp>
      <p:sp>
        <p:nvSpPr>
          <p:cNvPr id="3" name="Text Placeholder 2"/>
          <p:cNvSpPr>
            <a:spLocks noGrp="1"/>
          </p:cNvSpPr>
          <p:nvPr>
            <p:ph type="body" idx="1"/>
          </p:nvPr>
        </p:nvSpPr>
        <p:spPr>
          <a:xfrm>
            <a:off x="1563624" y="4682062"/>
            <a:ext cx="9070848" cy="457200"/>
          </a:xfrm>
        </p:spPr>
        <p:txBody>
          <a:bodyPr anchor="t">
            <a:normAutofit/>
          </a:bodyPr>
          <a:lstStyle>
            <a:lvl1pPr marL="0" indent="0" algn="ctr">
              <a:buNone/>
              <a:tabLst>
                <a:tab pos="2633663" algn="l"/>
              </a:tabLst>
              <a:defRPr sz="1600">
                <a:solidFill>
                  <a:schemeClr val="tx2"/>
                </a:solidFill>
                <a:effectLst/>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Mastertextformat bearbeiten</a:t>
            </a:r>
          </a:p>
        </p:txBody>
      </p:sp>
      <p:sp>
        <p:nvSpPr>
          <p:cNvPr id="4" name="Date Placeholder 3"/>
          <p:cNvSpPr>
            <a:spLocks noGrp="1"/>
          </p:cNvSpPr>
          <p:nvPr>
            <p:ph type="dt" sz="half" idx="10"/>
          </p:nvPr>
        </p:nvSpPr>
        <p:spPr>
          <a:xfrm>
            <a:off x="5321808" y="1344502"/>
            <a:ext cx="1554480" cy="530352"/>
          </a:xfrm>
        </p:spPr>
        <p:txBody>
          <a:bodyPr/>
          <a:lstStyle>
            <a:lvl1pPr algn="ctr">
              <a:defRPr lang="en-US" sz="1300" kern="1200" spc="0" baseline="0">
                <a:solidFill>
                  <a:srgbClr val="FFFFFF"/>
                </a:solidFill>
                <a:latin typeface="+mn-lt"/>
                <a:ea typeface="+mn-ea"/>
                <a:cs typeface="+mn-cs"/>
              </a:defRPr>
            </a:lvl1pPr>
          </a:lstStyle>
          <a:p>
            <a:fld id="{EE4D1A55-63BC-4BA2-9538-7DDEADA10621}" type="datetimeFigureOut">
              <a:rPr lang="en-US" dirty="0"/>
              <a:t>10/1/2023</a:t>
            </a:fld>
            <a:endParaRPr lang="en-US" dirty="0"/>
          </a:p>
        </p:txBody>
      </p:sp>
      <p:sp>
        <p:nvSpPr>
          <p:cNvPr id="5" name="Footer Placeholder 4"/>
          <p:cNvSpPr>
            <a:spLocks noGrp="1"/>
          </p:cNvSpPr>
          <p:nvPr>
            <p:ph type="ftr" sz="quarter" idx="11"/>
          </p:nvPr>
        </p:nvSpPr>
        <p:spPr>
          <a:xfrm>
            <a:off x="1453896" y="5212080"/>
            <a:ext cx="5907024" cy="228600"/>
          </a:xfrm>
        </p:spPr>
        <p:txBody>
          <a:bodyPr/>
          <a:lstStyle>
            <a:lvl1pPr algn="l">
              <a:defRPr>
                <a:solidFill>
                  <a:schemeClr val="tx2"/>
                </a:solidFill>
              </a:defRPr>
            </a:lvl1pPr>
          </a:lstStyle>
          <a:p>
            <a:endParaRPr lang="en-US" dirty="0"/>
          </a:p>
        </p:txBody>
      </p:sp>
      <p:sp>
        <p:nvSpPr>
          <p:cNvPr id="6" name="Slide Number Placeholder 5"/>
          <p:cNvSpPr>
            <a:spLocks noGrp="1"/>
          </p:cNvSpPr>
          <p:nvPr>
            <p:ph type="sldNum" sz="quarter" idx="12"/>
          </p:nvPr>
        </p:nvSpPr>
        <p:spPr>
          <a:xfrm>
            <a:off x="8604504" y="5212080"/>
            <a:ext cx="2112264" cy="228600"/>
          </a:xfrm>
        </p:spPr>
        <p:txBody>
          <a:bodyPr/>
          <a:lstStyle>
            <a:lvl1pPr>
              <a:defRPr>
                <a:solidFill>
                  <a:schemeClr val="tx2"/>
                </a:solidFill>
              </a:defRPr>
            </a:lvl1pPr>
          </a:lstStyle>
          <a:p>
            <a:fld id="{4FAB73BC-B049-4115-A692-8D63A059BFB8}" type="slidenum">
              <a:rPr lang="en-US" dirty="0"/>
              <a:pPr/>
              <a:t>‹Nr.›</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de-DE"/>
              <a:t>Mastertitelformat bearbeiten</a:t>
            </a:r>
            <a:endParaRPr lang="en-US" dirty="0"/>
          </a:p>
        </p:txBody>
      </p:sp>
      <p:sp>
        <p:nvSpPr>
          <p:cNvPr id="3" name="Content Placeholder 2"/>
          <p:cNvSpPr>
            <a:spLocks noGrp="1"/>
          </p:cNvSpPr>
          <p:nvPr>
            <p:ph sz="half" idx="1"/>
          </p:nvPr>
        </p:nvSpPr>
        <p:spPr>
          <a:xfrm>
            <a:off x="1066800" y="2103120"/>
            <a:ext cx="475488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Content Placeholder 3"/>
          <p:cNvSpPr>
            <a:spLocks noGrp="1"/>
          </p:cNvSpPr>
          <p:nvPr>
            <p:ph sz="half" idx="2"/>
          </p:nvPr>
        </p:nvSpPr>
        <p:spPr>
          <a:xfrm>
            <a:off x="6370320" y="2103120"/>
            <a:ext cx="475488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Date Placeholder 4"/>
          <p:cNvSpPr>
            <a:spLocks noGrp="1"/>
          </p:cNvSpPr>
          <p:nvPr>
            <p:ph type="dt" sz="half" idx="10"/>
          </p:nvPr>
        </p:nvSpPr>
        <p:spPr/>
        <p:txBody>
          <a:bodyPr/>
          <a:lstStyle>
            <a:lvl1pPr>
              <a:defRPr>
                <a:solidFill>
                  <a:schemeClr val="tx2"/>
                </a:solidFill>
              </a:defRPr>
            </a:lvl1pPr>
          </a:lstStyle>
          <a:p>
            <a:fld id="{66D01ABB-8821-4BF5-97A9-E1A66ACAEAA9}" type="datetimeFigureOut">
              <a:rPr lang="en-US" dirty="0"/>
              <a:pPr/>
              <a:t>10/1/2023</a:t>
            </a:fld>
            <a:endParaRPr lang="en-US" dirty="0"/>
          </a:p>
        </p:txBody>
      </p:sp>
      <p:sp>
        <p:nvSpPr>
          <p:cNvPr id="6" name="Footer Placeholder 5"/>
          <p:cNvSpPr>
            <a:spLocks noGrp="1"/>
          </p:cNvSpPr>
          <p:nvPr>
            <p:ph type="ftr" sz="quarter" idx="11"/>
          </p:nvPr>
        </p:nvSpPr>
        <p:spPr/>
        <p:txBody>
          <a:bodyPr/>
          <a:lstStyle>
            <a:lvl1pPr>
              <a:defRPr>
                <a:solidFill>
                  <a:schemeClr val="tx2"/>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4FAB73BC-B049-4115-A692-8D63A059BFB8}" type="slidenum">
              <a:rPr lang="en-US" dirty="0"/>
              <a:pPr/>
              <a:t>‹Nr.›</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Text Placeholder 2"/>
          <p:cNvSpPr>
            <a:spLocks noGrp="1"/>
          </p:cNvSpPr>
          <p:nvPr>
            <p:ph type="body" idx="1"/>
          </p:nvPr>
        </p:nvSpPr>
        <p:spPr>
          <a:xfrm>
            <a:off x="1069848" y="2074334"/>
            <a:ext cx="4754880" cy="640080"/>
          </a:xfrm>
        </p:spPr>
        <p:txBody>
          <a:bodyPr anchor="ctr">
            <a:normAutofit/>
          </a:bodyPr>
          <a:lstStyle>
            <a:lvl1pPr marL="0" indent="0" algn="ctr">
              <a:spcBef>
                <a:spcPts val="0"/>
              </a:spcBef>
              <a:buNone/>
              <a:defRPr sz="1800" b="0">
                <a:solidFill>
                  <a:schemeClr val="tx2"/>
                </a:solidFill>
                <a:latin typeface="+mn-lt"/>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Content Placeholder 3"/>
          <p:cNvSpPr>
            <a:spLocks noGrp="1"/>
          </p:cNvSpPr>
          <p:nvPr>
            <p:ph sz="half" idx="2"/>
          </p:nvPr>
        </p:nvSpPr>
        <p:spPr>
          <a:xfrm>
            <a:off x="1069848" y="2755898"/>
            <a:ext cx="4754880" cy="32004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Text Placeholder 4"/>
          <p:cNvSpPr>
            <a:spLocks noGrp="1"/>
          </p:cNvSpPr>
          <p:nvPr>
            <p:ph type="body" sz="quarter" idx="3"/>
          </p:nvPr>
        </p:nvSpPr>
        <p:spPr>
          <a:xfrm>
            <a:off x="6373368" y="2074334"/>
            <a:ext cx="4754880" cy="640080"/>
          </a:xfrm>
        </p:spPr>
        <p:txBody>
          <a:bodyPr anchor="ctr">
            <a:normAutofit/>
          </a:bodyPr>
          <a:lstStyle>
            <a:lvl1pPr marL="0" indent="0" algn="ctr">
              <a:spcBef>
                <a:spcPts val="0"/>
              </a:spcBef>
              <a:buNone/>
              <a:defRPr sz="1800" b="0">
                <a:solidFill>
                  <a:schemeClr val="tx2"/>
                </a:solidFill>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Content Placeholder 5"/>
          <p:cNvSpPr>
            <a:spLocks noGrp="1"/>
          </p:cNvSpPr>
          <p:nvPr>
            <p:ph sz="quarter" idx="4"/>
          </p:nvPr>
        </p:nvSpPr>
        <p:spPr>
          <a:xfrm>
            <a:off x="6373368" y="2756581"/>
            <a:ext cx="4754880" cy="32004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7" name="Date Placeholder 6"/>
          <p:cNvSpPr>
            <a:spLocks noGrp="1"/>
          </p:cNvSpPr>
          <p:nvPr>
            <p:ph type="dt" sz="half" idx="10"/>
          </p:nvPr>
        </p:nvSpPr>
        <p:spPr/>
        <p:txBody>
          <a:bodyPr/>
          <a:lstStyle>
            <a:lvl1pPr>
              <a:defRPr>
                <a:solidFill>
                  <a:schemeClr val="tx2"/>
                </a:solidFill>
              </a:defRPr>
            </a:lvl1pPr>
          </a:lstStyle>
          <a:p>
            <a:fld id="{20C37B1C-D4A1-4A4F-A470-80868146AFC5}" type="datetimeFigureOut">
              <a:rPr lang="en-US" dirty="0"/>
              <a:pPr/>
              <a:t>10/1/2023</a:t>
            </a:fld>
            <a:endParaRPr lang="en-US" dirty="0"/>
          </a:p>
        </p:txBody>
      </p:sp>
      <p:sp>
        <p:nvSpPr>
          <p:cNvPr id="8" name="Footer Placeholder 7"/>
          <p:cNvSpPr>
            <a:spLocks noGrp="1"/>
          </p:cNvSpPr>
          <p:nvPr>
            <p:ph type="ftr" sz="quarter" idx="11"/>
          </p:nvPr>
        </p:nvSpPr>
        <p:spPr/>
        <p:txBody>
          <a:bodyPr/>
          <a:lstStyle>
            <a:lvl1pPr>
              <a:defRPr>
                <a:solidFill>
                  <a:schemeClr val="tx2"/>
                </a:solidFill>
              </a:defRPr>
            </a:lvl1pPr>
          </a:lstStyle>
          <a:p>
            <a:endParaRPr lang="en-US" dirty="0"/>
          </a:p>
        </p:txBody>
      </p:sp>
      <p:sp>
        <p:nvSpPr>
          <p:cNvPr id="9" name="Slide Number Placeholder 8"/>
          <p:cNvSpPr>
            <a:spLocks noGrp="1"/>
          </p:cNvSpPr>
          <p:nvPr>
            <p:ph type="sldNum" sz="quarter" idx="12"/>
          </p:nvPr>
        </p:nvSpPr>
        <p:spPr/>
        <p:txBody>
          <a:bodyPr/>
          <a:lstStyle>
            <a:lvl1pPr>
              <a:defRPr>
                <a:solidFill>
                  <a:schemeClr val="tx2"/>
                </a:solidFill>
              </a:defRPr>
            </a:lvl1pPr>
          </a:lstStyle>
          <a:p>
            <a:fld id="{4FAB73BC-B049-4115-A692-8D63A059BFB8}" type="slidenum">
              <a:rPr lang="en-US" dirty="0"/>
              <a:pPr/>
              <a:t>‹Nr.›</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Date Placeholder 2"/>
          <p:cNvSpPr>
            <a:spLocks noGrp="1"/>
          </p:cNvSpPr>
          <p:nvPr>
            <p:ph type="dt" sz="half" idx="10"/>
          </p:nvPr>
        </p:nvSpPr>
        <p:spPr/>
        <p:txBody>
          <a:bodyPr/>
          <a:lstStyle>
            <a:lvl1pPr>
              <a:defRPr>
                <a:solidFill>
                  <a:schemeClr val="tx2"/>
                </a:solidFill>
              </a:defRPr>
            </a:lvl1pPr>
          </a:lstStyle>
          <a:p>
            <a:fld id="{6D31D1B9-F39E-471E-80A9-595CAA5664AD}" type="datetimeFigureOut">
              <a:rPr lang="en-US" dirty="0"/>
              <a:pPr/>
              <a:t>10/1/2023</a:t>
            </a:fld>
            <a:endParaRPr lang="en-US" dirty="0"/>
          </a:p>
        </p:txBody>
      </p:sp>
      <p:sp>
        <p:nvSpPr>
          <p:cNvPr id="4" name="Footer Placeholder 3"/>
          <p:cNvSpPr>
            <a:spLocks noGrp="1"/>
          </p:cNvSpPr>
          <p:nvPr>
            <p:ph type="ftr" sz="quarter" idx="11"/>
          </p:nvPr>
        </p:nvSpPr>
        <p:spPr/>
        <p:txBody>
          <a:bodyPr/>
          <a:lstStyle>
            <a:lvl1pPr>
              <a:defRPr>
                <a:solidFill>
                  <a:schemeClr val="tx2"/>
                </a:solidFill>
              </a:defRPr>
            </a:lvl1pPr>
          </a:lstStyle>
          <a:p>
            <a:endParaRPr lang="en-US" dirty="0"/>
          </a:p>
        </p:txBody>
      </p:sp>
      <p:sp>
        <p:nvSpPr>
          <p:cNvPr id="5" name="Slide Number Placeholder 4"/>
          <p:cNvSpPr>
            <a:spLocks noGrp="1"/>
          </p:cNvSpPr>
          <p:nvPr>
            <p:ph type="sldNum" sz="quarter" idx="12"/>
          </p:nvPr>
        </p:nvSpPr>
        <p:spPr/>
        <p:txBody>
          <a:bodyPr/>
          <a:lstStyle>
            <a:lvl1pPr>
              <a:defRPr>
                <a:solidFill>
                  <a:schemeClr val="tx2"/>
                </a:solidFill>
              </a:defRPr>
            </a:lvl1pPr>
          </a:lstStyle>
          <a:p>
            <a:fld id="{4FAB73BC-B049-4115-A692-8D63A059BFB8}" type="slidenum">
              <a:rPr lang="en-US" dirty="0"/>
              <a:pPr/>
              <a:t>‹Nr.›</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solidFill>
                  <a:schemeClr val="tx2"/>
                </a:solidFill>
              </a:defRPr>
            </a:lvl1pPr>
          </a:lstStyle>
          <a:p>
            <a:fld id="{33FCEABC-E2B9-4606-A74F-CB06AF596887}" type="datetimeFigureOut">
              <a:rPr lang="en-US" dirty="0"/>
              <a:pPr/>
              <a:t>10/1/2023</a:t>
            </a:fld>
            <a:endParaRPr lang="en-US" dirty="0"/>
          </a:p>
        </p:txBody>
      </p:sp>
      <p:sp>
        <p:nvSpPr>
          <p:cNvPr id="3" name="Footer Placeholder 2"/>
          <p:cNvSpPr>
            <a:spLocks noGrp="1"/>
          </p:cNvSpPr>
          <p:nvPr>
            <p:ph type="ftr" sz="quarter" idx="11"/>
          </p:nvPr>
        </p:nvSpPr>
        <p:spPr/>
        <p:txBody>
          <a:bodyPr/>
          <a:lstStyle>
            <a:lvl1pPr>
              <a:defRPr>
                <a:solidFill>
                  <a:schemeClr val="tx2"/>
                </a:solidFill>
              </a:defRPr>
            </a:lvl1pPr>
          </a:lstStyle>
          <a:p>
            <a:endParaRPr lang="en-US" dirty="0"/>
          </a:p>
        </p:txBody>
      </p:sp>
      <p:sp>
        <p:nvSpPr>
          <p:cNvPr id="4" name="Slide Number Placeholder 3"/>
          <p:cNvSpPr>
            <a:spLocks noGrp="1"/>
          </p:cNvSpPr>
          <p:nvPr>
            <p:ph type="sldNum" sz="quarter" idx="12"/>
          </p:nvPr>
        </p:nvSpPr>
        <p:spPr/>
        <p:txBody>
          <a:bodyPr/>
          <a:lstStyle>
            <a:lvl1pPr>
              <a:defRPr>
                <a:solidFill>
                  <a:schemeClr val="tx2"/>
                </a:solidFill>
              </a:defRPr>
            </a:lvl1pPr>
          </a:lstStyle>
          <a:p>
            <a:fld id="{4FAB73BC-B049-4115-A692-8D63A059BFB8}" type="slidenum">
              <a:rPr lang="en-US" dirty="0"/>
              <a:pPr/>
              <a:t>‹Nr.›</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Inhalt mit Überschrift">
    <p:spTree>
      <p:nvGrpSpPr>
        <p:cNvPr id="1" name=""/>
        <p:cNvGrpSpPr/>
        <p:nvPr/>
      </p:nvGrpSpPr>
      <p:grpSpPr>
        <a:xfrm>
          <a:off x="0" y="0"/>
          <a:ext cx="0" cy="0"/>
          <a:chOff x="0" y="0"/>
          <a:chExt cx="0" cy="0"/>
        </a:xfrm>
      </p:grpSpPr>
      <p:sp>
        <p:nvSpPr>
          <p:cNvPr id="14" name="Rectangle 13"/>
          <p:cNvSpPr/>
          <p:nvPr/>
        </p:nvSpPr>
        <p:spPr>
          <a:xfrm>
            <a:off x="234693" y="237744"/>
            <a:ext cx="8633081" cy="6382512"/>
          </a:xfrm>
          <a:prstGeom prst="rect">
            <a:avLst/>
          </a:prstGeom>
          <a:solidFill>
            <a:schemeClr val="tx1"/>
          </a:solidFill>
          <a:ln w="6350" cap="flat" cmpd="sng" algn="ctr">
            <a:solidFill>
              <a:schemeClr val="tx1">
                <a:lumMod val="75000"/>
              </a:schemeClr>
            </a:solidFill>
            <a:prstDash val="solid"/>
          </a:ln>
          <a:effectLst>
            <a:softEdge rad="0"/>
          </a:effectLst>
        </p:spPr>
      </p:sp>
      <p:sp>
        <p:nvSpPr>
          <p:cNvPr id="16" name="Rectangle 15"/>
          <p:cNvSpPr/>
          <p:nvPr/>
        </p:nvSpPr>
        <p:spPr>
          <a:xfrm>
            <a:off x="371856" y="374904"/>
            <a:ext cx="8353044" cy="6108192"/>
          </a:xfrm>
          <a:prstGeom prst="rect">
            <a:avLst/>
          </a:prstGeom>
          <a:solidFill>
            <a:schemeClr val="bg2"/>
          </a:solidFill>
          <a:ln w="6350" cap="sq" cmpd="sng" algn="ctr">
            <a:noFill/>
            <a:prstDash val="solid"/>
            <a:miter lim="800000"/>
          </a:ln>
          <a:effectLst/>
        </p:spPr>
      </p:sp>
      <p:sp>
        <p:nvSpPr>
          <p:cNvPr id="15" name="Rectangle 14"/>
          <p:cNvSpPr/>
          <p:nvPr/>
        </p:nvSpPr>
        <p:spPr>
          <a:xfrm>
            <a:off x="9020386" y="237744"/>
            <a:ext cx="2926080" cy="638251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296400" y="607392"/>
            <a:ext cx="2430780" cy="1645920"/>
          </a:xfrm>
        </p:spPr>
        <p:txBody>
          <a:bodyPr anchor="b">
            <a:normAutofit/>
          </a:bodyPr>
          <a:lstStyle>
            <a:lvl1pPr algn="l" defTabSz="914400" rtl="0" eaLnBrk="1" latinLnBrk="0" hangingPunct="1">
              <a:lnSpc>
                <a:spcPct val="90000"/>
              </a:lnSpc>
              <a:spcBef>
                <a:spcPct val="0"/>
              </a:spcBef>
              <a:buNone/>
              <a:defRPr lang="en-US" sz="2800" b="0" kern="1200" cap="none" spc="0" baseline="0" dirty="0">
                <a:solidFill>
                  <a:schemeClr val="bg1"/>
                </a:solidFill>
                <a:effectLst/>
                <a:latin typeface="+mj-lt"/>
                <a:ea typeface="+mn-ea"/>
                <a:cs typeface="+mn-cs"/>
              </a:defRPr>
            </a:lvl1pPr>
          </a:lstStyle>
          <a:p>
            <a:r>
              <a:rPr lang="de-DE"/>
              <a:t>Mastertitelformat bearbeiten</a:t>
            </a:r>
            <a:endParaRPr lang="en-US" dirty="0"/>
          </a:p>
        </p:txBody>
      </p:sp>
      <p:sp>
        <p:nvSpPr>
          <p:cNvPr id="3" name="Content Placeholder 2"/>
          <p:cNvSpPr>
            <a:spLocks noGrp="1"/>
          </p:cNvSpPr>
          <p:nvPr>
            <p:ph idx="1"/>
          </p:nvPr>
        </p:nvSpPr>
        <p:spPr>
          <a:xfrm>
            <a:off x="790575" y="704850"/>
            <a:ext cx="7562850" cy="5143500"/>
          </a:xfrm>
        </p:spPr>
        <p:txBody>
          <a:bodyPr/>
          <a:lstStyle>
            <a:lvl1pPr>
              <a:defRPr sz="19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Text Placeholder 3"/>
          <p:cNvSpPr>
            <a:spLocks noGrp="1"/>
          </p:cNvSpPr>
          <p:nvPr>
            <p:ph type="body" sz="half" idx="2"/>
          </p:nvPr>
        </p:nvSpPr>
        <p:spPr>
          <a:xfrm>
            <a:off x="9296400" y="2286000"/>
            <a:ext cx="2430780" cy="3505200"/>
          </a:xfrm>
        </p:spPr>
        <p:txBody>
          <a:bodyPr>
            <a:normAutofit/>
          </a:bodyPr>
          <a:lstStyle>
            <a:lvl1pPr marL="0" indent="0">
              <a:lnSpc>
                <a:spcPct val="110000"/>
              </a:lnSpc>
              <a:spcBef>
                <a:spcPts val="800"/>
              </a:spcBef>
              <a:buNone/>
              <a:defRPr sz="1400">
                <a:solidFill>
                  <a:schemeClr val="bg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Mastertextformat bearbeiten</a:t>
            </a:r>
          </a:p>
        </p:txBody>
      </p:sp>
      <p:sp>
        <p:nvSpPr>
          <p:cNvPr id="5" name="Date Placeholder 4"/>
          <p:cNvSpPr>
            <a:spLocks noGrp="1"/>
          </p:cNvSpPr>
          <p:nvPr>
            <p:ph type="dt" sz="half" idx="10"/>
          </p:nvPr>
        </p:nvSpPr>
        <p:spPr/>
        <p:txBody>
          <a:bodyPr/>
          <a:lstStyle>
            <a:lvl1pPr>
              <a:defRPr>
                <a:solidFill>
                  <a:schemeClr val="tx2"/>
                </a:solidFill>
              </a:defRPr>
            </a:lvl1pPr>
          </a:lstStyle>
          <a:p>
            <a:fld id="{FA8850A0-01A3-4F4E-AA52-F716A9BFD4EB}" type="datetimeFigureOut">
              <a:rPr lang="en-US" dirty="0"/>
              <a:pPr/>
              <a:t>10/1/2023</a:t>
            </a:fld>
            <a:endParaRPr lang="en-US" dirty="0"/>
          </a:p>
        </p:txBody>
      </p:sp>
      <p:sp>
        <p:nvSpPr>
          <p:cNvPr id="6" name="Footer Placeholder 5"/>
          <p:cNvSpPr>
            <a:spLocks noGrp="1"/>
          </p:cNvSpPr>
          <p:nvPr>
            <p:ph type="ftr" sz="quarter" idx="11"/>
          </p:nvPr>
        </p:nvSpPr>
        <p:spPr>
          <a:xfrm>
            <a:off x="3439158" y="6214535"/>
            <a:ext cx="5184648" cy="256032"/>
          </a:xfrm>
        </p:spPr>
        <p:txBody>
          <a:bodyPr/>
          <a:lstStyle>
            <a:lvl1pPr algn="r">
              <a:defRPr>
                <a:solidFill>
                  <a:schemeClr val="tx2"/>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bg2"/>
                </a:solidFill>
              </a:defRPr>
            </a:lvl1pPr>
          </a:lstStyle>
          <a:p>
            <a:fld id="{4FAB73BC-B049-4115-A692-8D63A059BFB8}" type="slidenum">
              <a:rPr lang="en-US" dirty="0"/>
              <a:pPr/>
              <a:t>‹Nr.›</a:t>
            </a:fld>
            <a:endParaRPr lang="en-US" dirty="0"/>
          </a:p>
        </p:txBody>
      </p:sp>
      <p:sp>
        <p:nvSpPr>
          <p:cNvPr id="11" name="Rectangle 10"/>
          <p:cNvSpPr/>
          <p:nvPr/>
        </p:nvSpPr>
        <p:spPr>
          <a:xfrm>
            <a:off x="9157546" y="374904"/>
            <a:ext cx="2651760" cy="6108192"/>
          </a:xfrm>
          <a:prstGeom prst="rect">
            <a:avLst/>
          </a:prstGeom>
          <a:noFill/>
          <a:ln w="6350" cap="sq">
            <a:solidFill>
              <a:schemeClr val="tx1">
                <a:lumMod val="65000"/>
                <a:lumOff val="3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ild mit Überschrift">
    <p:spTree>
      <p:nvGrpSpPr>
        <p:cNvPr id="1" name=""/>
        <p:cNvGrpSpPr/>
        <p:nvPr/>
      </p:nvGrpSpPr>
      <p:grpSpPr>
        <a:xfrm>
          <a:off x="0" y="0"/>
          <a:ext cx="0" cy="0"/>
          <a:chOff x="0" y="0"/>
          <a:chExt cx="0" cy="0"/>
        </a:xfrm>
      </p:grpSpPr>
      <p:sp>
        <p:nvSpPr>
          <p:cNvPr id="14" name="Rectangle 13"/>
          <p:cNvSpPr/>
          <p:nvPr/>
        </p:nvSpPr>
        <p:spPr>
          <a:xfrm>
            <a:off x="9020386" y="237744"/>
            <a:ext cx="2926080" cy="6382512"/>
          </a:xfrm>
          <a:prstGeom prst="rect">
            <a:avLst/>
          </a:prstGeom>
          <a:solidFill>
            <a:schemeClr val="tx1"/>
          </a:solidFill>
          <a:ln w="6350" cap="sq">
            <a:solidFill>
              <a:schemeClr val="tx1">
                <a:lumMod val="7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9157546" y="374904"/>
            <a:ext cx="2651760" cy="6108192"/>
          </a:xfrm>
          <a:prstGeom prst="rect">
            <a:avLst/>
          </a:prstGeom>
          <a:solidFill>
            <a:schemeClr val="bg2"/>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296400" y="603504"/>
            <a:ext cx="2432304" cy="1645920"/>
          </a:xfrm>
        </p:spPr>
        <p:txBody>
          <a:bodyPr anchor="b">
            <a:noAutofit/>
          </a:bodyPr>
          <a:lstStyle>
            <a:lvl1pPr algn="l">
              <a:defRPr sz="2800" b="0">
                <a:solidFill>
                  <a:schemeClr val="tx1"/>
                </a:solidFill>
                <a:latin typeface="+mj-lt"/>
              </a:defRPr>
            </a:lvl1pPr>
          </a:lstStyle>
          <a:p>
            <a:r>
              <a:rPr lang="de-DE"/>
              <a:t>Mastertitelformat bearbeiten</a:t>
            </a:r>
            <a:endParaRPr lang="en-US" dirty="0"/>
          </a:p>
        </p:txBody>
      </p:sp>
      <p:sp>
        <p:nvSpPr>
          <p:cNvPr id="3" name="Picture Placeholder 2"/>
          <p:cNvSpPr>
            <a:spLocks noGrp="1" noChangeAspect="1"/>
          </p:cNvSpPr>
          <p:nvPr>
            <p:ph type="pic" idx="1"/>
          </p:nvPr>
        </p:nvSpPr>
        <p:spPr>
          <a:xfrm>
            <a:off x="228599" y="237744"/>
            <a:ext cx="8601076" cy="6382512"/>
          </a:xfrm>
          <a:solidFill>
            <a:srgbClr val="808080"/>
          </a:solidFill>
          <a:ln>
            <a:noFill/>
          </a:ln>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endParaRPr lang="en-US" dirty="0"/>
          </a:p>
        </p:txBody>
      </p:sp>
      <p:sp>
        <p:nvSpPr>
          <p:cNvPr id="4" name="Text Placeholder 3"/>
          <p:cNvSpPr>
            <a:spLocks noGrp="1"/>
          </p:cNvSpPr>
          <p:nvPr>
            <p:ph type="body" sz="half" idx="2"/>
          </p:nvPr>
        </p:nvSpPr>
        <p:spPr>
          <a:xfrm>
            <a:off x="9296400" y="2286000"/>
            <a:ext cx="2432304" cy="3502152"/>
          </a:xfrm>
        </p:spPr>
        <p:txBody>
          <a:bodyPr>
            <a:normAutofit/>
          </a:bodyPr>
          <a:lstStyle>
            <a:lvl1pPr marL="0" indent="0" algn="l">
              <a:lnSpc>
                <a:spcPct val="110000"/>
              </a:lnSpc>
              <a:spcBef>
                <a:spcPts val="800"/>
              </a:spcBef>
              <a:buNone/>
              <a:defRPr sz="14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Mastertextformat bearbeiten</a:t>
            </a:r>
          </a:p>
        </p:txBody>
      </p:sp>
      <p:sp>
        <p:nvSpPr>
          <p:cNvPr id="5" name="Date Placeholder 4"/>
          <p:cNvSpPr>
            <a:spLocks noGrp="1"/>
          </p:cNvSpPr>
          <p:nvPr>
            <p:ph type="dt" sz="half" idx="10"/>
          </p:nvPr>
        </p:nvSpPr>
        <p:spPr/>
        <p:txBody>
          <a:bodyPr/>
          <a:lstStyle>
            <a:lvl1pPr>
              <a:defRPr>
                <a:solidFill>
                  <a:srgbClr val="FFFFFF"/>
                </a:solidFill>
                <a:effectLst>
                  <a:outerShdw blurRad="19050" dist="6350" dir="2700000" algn="tl" rotWithShape="0">
                    <a:prstClr val="black">
                      <a:alpha val="40000"/>
                    </a:prstClr>
                  </a:outerShdw>
                </a:effectLst>
              </a:defRPr>
            </a:lvl1pPr>
          </a:lstStyle>
          <a:p>
            <a:fld id="{E5811CCA-BB49-46C7-A0E2-F42339750F9A}" type="datetimeFigureOut">
              <a:rPr lang="en-US" dirty="0"/>
              <a:t>10/1/2023</a:t>
            </a:fld>
            <a:endParaRPr lang="en-US" dirty="0"/>
          </a:p>
        </p:txBody>
      </p:sp>
      <p:sp>
        <p:nvSpPr>
          <p:cNvPr id="6" name="Footer Placeholder 5"/>
          <p:cNvSpPr>
            <a:spLocks noGrp="1"/>
          </p:cNvSpPr>
          <p:nvPr>
            <p:ph type="ftr" sz="quarter" idx="11"/>
          </p:nvPr>
        </p:nvSpPr>
        <p:spPr/>
        <p:txBody>
          <a:bodyPr/>
          <a:lstStyle>
            <a:lvl1pPr marL="0" algn="r" defTabSz="914400" rtl="0" eaLnBrk="1" latinLnBrk="0" hangingPunct="1">
              <a:defRPr lang="en-US" sz="1000" kern="1200" dirty="0">
                <a:solidFill>
                  <a:srgbClr val="FFFFFF"/>
                </a:solidFill>
                <a:effectLst>
                  <a:outerShdw blurRad="19050" dist="6350" dir="2700000" algn="tl" rotWithShape="0">
                    <a:prstClr val="black">
                      <a:alpha val="40000"/>
                    </a:prstClr>
                  </a:outerShdw>
                </a:effectLst>
                <a:latin typeface="+mn-lt"/>
                <a:ea typeface="+mn-ea"/>
                <a:cs typeface="+mn-cs"/>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4FAB73BC-B049-4115-A692-8D63A059BFB8}" type="slidenum">
              <a:rPr lang="en-US" dirty="0"/>
              <a:pPr/>
              <a:t>‹Nr.›</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7" name="Rectangle 6"/>
          <p:cNvSpPr/>
          <p:nvPr/>
        </p:nvSpPr>
        <p:spPr>
          <a:xfrm>
            <a:off x="234696" y="237744"/>
            <a:ext cx="11722608" cy="6382512"/>
          </a:xfrm>
          <a:prstGeom prst="rect">
            <a:avLst/>
          </a:prstGeom>
          <a:solidFill>
            <a:schemeClr val="tx1"/>
          </a:solidFill>
          <a:ln w="6350" cap="flat" cmpd="sng" algn="ctr">
            <a:solidFill>
              <a:schemeClr val="tx1">
                <a:lumMod val="75000"/>
              </a:schemeClr>
            </a:solidFill>
            <a:prstDash val="solid"/>
          </a:ln>
          <a:effectLst>
            <a:softEdge rad="0"/>
          </a:effectLst>
        </p:spPr>
      </p:sp>
      <p:sp>
        <p:nvSpPr>
          <p:cNvPr id="8" name="Rectangle 7"/>
          <p:cNvSpPr/>
          <p:nvPr/>
        </p:nvSpPr>
        <p:spPr>
          <a:xfrm>
            <a:off x="371856" y="374904"/>
            <a:ext cx="11448288" cy="6108192"/>
          </a:xfrm>
          <a:prstGeom prst="rect">
            <a:avLst/>
          </a:prstGeom>
          <a:solidFill>
            <a:schemeClr val="bg2"/>
          </a:solidFill>
          <a:ln w="6350" cap="sq" cmpd="sng" algn="ctr">
            <a:noFill/>
            <a:prstDash val="solid"/>
            <a:miter lim="800000"/>
          </a:ln>
          <a:effectLst/>
        </p:spPr>
      </p:sp>
      <p:sp>
        <p:nvSpPr>
          <p:cNvPr id="2" name="Title Placeholder 1"/>
          <p:cNvSpPr>
            <a:spLocks noGrp="1"/>
          </p:cNvSpPr>
          <p:nvPr>
            <p:ph type="title"/>
          </p:nvPr>
        </p:nvSpPr>
        <p:spPr>
          <a:xfrm>
            <a:off x="1066800" y="642594"/>
            <a:ext cx="10058400" cy="1371600"/>
          </a:xfrm>
          <a:prstGeom prst="rect">
            <a:avLst/>
          </a:prstGeom>
        </p:spPr>
        <p:txBody>
          <a:bodyPr vert="horz" lIns="91440" tIns="45720" rIns="91440" bIns="45720" rtlCol="0" anchor="ctr">
            <a:normAutofit/>
          </a:bodyPr>
          <a:lstStyle/>
          <a:p>
            <a:r>
              <a:rPr lang="de-DE"/>
              <a:t>Mastertitelformat bearbeiten</a:t>
            </a:r>
            <a:endParaRPr lang="en-US" dirty="0"/>
          </a:p>
        </p:txBody>
      </p:sp>
      <p:sp>
        <p:nvSpPr>
          <p:cNvPr id="3" name="Text Placeholder 2"/>
          <p:cNvSpPr>
            <a:spLocks noGrp="1"/>
          </p:cNvSpPr>
          <p:nvPr>
            <p:ph type="body" idx="1"/>
          </p:nvPr>
        </p:nvSpPr>
        <p:spPr>
          <a:xfrm>
            <a:off x="1066800" y="2103120"/>
            <a:ext cx="10058400" cy="3931920"/>
          </a:xfrm>
          <a:prstGeom prst="rect">
            <a:avLst/>
          </a:prstGeom>
        </p:spPr>
        <p:txBody>
          <a:bodyPr vert="horz" lIns="91440" tIns="45720" rIns="91440" bIns="45720" rtlCol="0">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2"/>
          </p:nvPr>
        </p:nvSpPr>
        <p:spPr>
          <a:xfrm>
            <a:off x="389464" y="6214535"/>
            <a:ext cx="2743200" cy="256032"/>
          </a:xfrm>
          <a:prstGeom prst="rect">
            <a:avLst/>
          </a:prstGeom>
        </p:spPr>
        <p:txBody>
          <a:bodyPr vert="horz" lIns="91440" tIns="45720" rIns="91440" bIns="45720" rtlCol="0" anchor="b"/>
          <a:lstStyle>
            <a:lvl1pPr algn="l">
              <a:defRPr sz="1000">
                <a:solidFill>
                  <a:schemeClr val="bg2"/>
                </a:solidFill>
              </a:defRPr>
            </a:lvl1pPr>
          </a:lstStyle>
          <a:p>
            <a:fld id="{17205CAA-4E5A-4223-BD55-C5D2841AC9EF}" type="datetimeFigureOut">
              <a:rPr lang="en-US" dirty="0"/>
              <a:t>10/1/2023</a:t>
            </a:fld>
            <a:endParaRPr lang="en-US" dirty="0"/>
          </a:p>
        </p:txBody>
      </p:sp>
      <p:sp>
        <p:nvSpPr>
          <p:cNvPr id="5" name="Footer Placeholder 4"/>
          <p:cNvSpPr>
            <a:spLocks noGrp="1"/>
          </p:cNvSpPr>
          <p:nvPr>
            <p:ph type="ftr" sz="quarter" idx="3"/>
          </p:nvPr>
        </p:nvSpPr>
        <p:spPr>
          <a:xfrm>
            <a:off x="3489960" y="6214535"/>
            <a:ext cx="5212080" cy="256032"/>
          </a:xfrm>
          <a:prstGeom prst="rect">
            <a:avLst/>
          </a:prstGeom>
        </p:spPr>
        <p:txBody>
          <a:bodyPr vert="horz" lIns="91440" tIns="45720" rIns="91440" bIns="45720" rtlCol="0" anchor="b"/>
          <a:lstStyle>
            <a:lvl1pPr algn="ctr">
              <a:defRPr sz="1000">
                <a:solidFill>
                  <a:schemeClr val="bg2"/>
                </a:solidFill>
              </a:defRPr>
            </a:lvl1pPr>
          </a:lstStyle>
          <a:p>
            <a:endParaRPr lang="en-US" dirty="0"/>
          </a:p>
        </p:txBody>
      </p:sp>
      <p:sp>
        <p:nvSpPr>
          <p:cNvPr id="6" name="Slide Number Placeholder 5"/>
          <p:cNvSpPr>
            <a:spLocks noGrp="1"/>
          </p:cNvSpPr>
          <p:nvPr>
            <p:ph type="sldNum" sz="quarter" idx="4"/>
          </p:nvPr>
        </p:nvSpPr>
        <p:spPr>
          <a:xfrm>
            <a:off x="10348535" y="6214535"/>
            <a:ext cx="1463040" cy="256032"/>
          </a:xfrm>
          <a:prstGeom prst="rect">
            <a:avLst/>
          </a:prstGeom>
        </p:spPr>
        <p:txBody>
          <a:bodyPr vert="horz" lIns="91440" tIns="45720" rIns="91440" bIns="45720" rtlCol="0" anchor="b"/>
          <a:lstStyle>
            <a:lvl1pPr algn="r">
              <a:defRPr sz="1000">
                <a:solidFill>
                  <a:schemeClr val="bg2"/>
                </a:solidFill>
              </a:defRPr>
            </a:lvl1pPr>
          </a:lstStyle>
          <a:p>
            <a:fld id="{4FAB73BC-B049-4115-A692-8D63A059BFB8}" type="slidenum">
              <a:rPr lang="en-US" dirty="0"/>
              <a:pPr/>
              <a:t>‹Nr.›</a:t>
            </a:fld>
            <a:endParaRPr lang="en-US" dirty="0"/>
          </a:p>
        </p:txBody>
      </p:sp>
    </p:spTree>
  </p:cSld>
  <p:clrMap bg1="dk1" tx1="lt1" bg2="dk2" tx2="lt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Lst>
  <p:hf sldNum="0" hdr="0" ftr="0" dt="0"/>
  <p:txStyles>
    <p:titleStyle>
      <a:lvl1pPr algn="l" defTabSz="914400" rtl="0" eaLnBrk="1" latinLnBrk="0" hangingPunct="1">
        <a:lnSpc>
          <a:spcPct val="90000"/>
        </a:lnSpc>
        <a:spcBef>
          <a:spcPct val="0"/>
        </a:spcBef>
        <a:buNone/>
        <a:defRPr lang="en-US" sz="4800" kern="1200" cap="none" spc="0" baseline="0" dirty="0">
          <a:solidFill>
            <a:schemeClr val="tx1"/>
          </a:solidFill>
          <a:effectLst/>
          <a:latin typeface="+mj-lt"/>
          <a:ea typeface="+mn-ea"/>
          <a:cs typeface="+mn-cs"/>
        </a:defRPr>
      </a:lvl1pPr>
    </p:titleStyle>
    <p:bodyStyle>
      <a:lvl1pPr marL="182880" indent="-182880" algn="l" defTabSz="914400" rtl="0" eaLnBrk="1" latinLnBrk="0" hangingPunct="1">
        <a:lnSpc>
          <a:spcPct val="100000"/>
        </a:lnSpc>
        <a:spcBef>
          <a:spcPts val="900"/>
        </a:spcBef>
        <a:spcAft>
          <a:spcPts val="0"/>
        </a:spcAft>
        <a:buClr>
          <a:schemeClr val="tx2">
            <a:lumMod val="60000"/>
            <a:lumOff val="40000"/>
          </a:schemeClr>
        </a:buClr>
        <a:buFont typeface="Arial" pitchFamily="34" charset="0"/>
        <a:buChar char="•"/>
        <a:defRPr sz="1800" kern="1200">
          <a:solidFill>
            <a:schemeClr val="tx1"/>
          </a:solidFill>
          <a:latin typeface="+mn-lt"/>
          <a:ea typeface="+mn-ea"/>
          <a:cs typeface="+mn-cs"/>
        </a:defRPr>
      </a:lvl1pPr>
      <a:lvl2pPr marL="457200" indent="-182880" algn="l" defTabSz="914400" rtl="0" eaLnBrk="1" latinLnBrk="0" hangingPunct="1">
        <a:lnSpc>
          <a:spcPct val="100000"/>
        </a:lnSpc>
        <a:spcBef>
          <a:spcPts val="500"/>
        </a:spcBef>
        <a:buClr>
          <a:schemeClr val="tx2">
            <a:lumMod val="60000"/>
            <a:lumOff val="40000"/>
          </a:schemeClr>
        </a:buClr>
        <a:buFont typeface="Arial" pitchFamily="34" charset="0"/>
        <a:buChar char="•"/>
        <a:defRPr sz="1600" kern="1200">
          <a:solidFill>
            <a:schemeClr val="tx1"/>
          </a:solidFill>
          <a:latin typeface="+mn-lt"/>
          <a:ea typeface="+mn-ea"/>
          <a:cs typeface="+mn-cs"/>
        </a:defRPr>
      </a:lvl2pPr>
      <a:lvl3pPr marL="731520" indent="-182880" algn="l" defTabSz="914400" rtl="0" eaLnBrk="1" latinLnBrk="0" hangingPunct="1">
        <a:lnSpc>
          <a:spcPct val="100000"/>
        </a:lnSpc>
        <a:spcBef>
          <a:spcPts val="500"/>
        </a:spcBef>
        <a:buClr>
          <a:schemeClr val="tx2">
            <a:lumMod val="60000"/>
            <a:lumOff val="40000"/>
          </a:schemeClr>
        </a:buClr>
        <a:buFont typeface="Arial" pitchFamily="34" charset="0"/>
        <a:buChar char="•"/>
        <a:defRPr sz="1400" kern="1200">
          <a:solidFill>
            <a:schemeClr val="tx1"/>
          </a:solidFill>
          <a:latin typeface="+mn-lt"/>
          <a:ea typeface="+mn-ea"/>
          <a:cs typeface="+mn-cs"/>
        </a:defRPr>
      </a:lvl3pPr>
      <a:lvl4pPr marL="1005840" indent="-182880" algn="l" defTabSz="914400" rtl="0" eaLnBrk="1" latinLnBrk="0" hangingPunct="1">
        <a:lnSpc>
          <a:spcPct val="100000"/>
        </a:lnSpc>
        <a:spcBef>
          <a:spcPts val="500"/>
        </a:spcBef>
        <a:buClr>
          <a:schemeClr val="tx2">
            <a:lumMod val="60000"/>
            <a:lumOff val="40000"/>
          </a:schemeClr>
        </a:buClr>
        <a:buFont typeface="Arial" pitchFamily="34" charset="0"/>
        <a:buChar char="•"/>
        <a:defRPr sz="1400" kern="1200">
          <a:solidFill>
            <a:schemeClr val="tx1"/>
          </a:solidFill>
          <a:latin typeface="+mn-lt"/>
          <a:ea typeface="+mn-ea"/>
          <a:cs typeface="+mn-cs"/>
        </a:defRPr>
      </a:lvl4pPr>
      <a:lvl5pPr marL="1280160" indent="-182880" algn="l" defTabSz="914400" rtl="0" eaLnBrk="1" latinLnBrk="0" hangingPunct="1">
        <a:lnSpc>
          <a:spcPct val="100000"/>
        </a:lnSpc>
        <a:spcBef>
          <a:spcPts val="500"/>
        </a:spcBef>
        <a:buClr>
          <a:schemeClr val="tx2">
            <a:lumMod val="60000"/>
            <a:lumOff val="40000"/>
          </a:schemeClr>
        </a:buClr>
        <a:buFont typeface="Arial" pitchFamily="34" charset="0"/>
        <a:buChar char="•"/>
        <a:defRPr sz="14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2">
            <a:lumMod val="60000"/>
            <a:lumOff val="40000"/>
          </a:schemeClr>
        </a:buClr>
        <a:buFont typeface="Arial" pitchFamily="34" charset="0"/>
        <a:buChar char="•"/>
        <a:defRPr sz="1400" kern="1200">
          <a:solidFill>
            <a:schemeClr val="bg1"/>
          </a:solidFill>
          <a:latin typeface="+mn-lt"/>
          <a:ea typeface="+mn-ea"/>
          <a:cs typeface="+mn-cs"/>
        </a:defRPr>
      </a:lvl6pPr>
      <a:lvl7pPr marL="1900000" indent="-228600" algn="l" defTabSz="914400" rtl="0" eaLnBrk="1" latinLnBrk="0" hangingPunct="1">
        <a:lnSpc>
          <a:spcPct val="100000"/>
        </a:lnSpc>
        <a:spcBef>
          <a:spcPts val="500"/>
        </a:spcBef>
        <a:buClr>
          <a:schemeClr val="tx2">
            <a:lumMod val="60000"/>
            <a:lumOff val="40000"/>
          </a:schemeClr>
        </a:buClr>
        <a:buFont typeface="Arial" pitchFamily="34" charset="0"/>
        <a:buChar char="•"/>
        <a:defRPr sz="1400" kern="1200">
          <a:solidFill>
            <a:schemeClr val="bg1"/>
          </a:solidFill>
          <a:latin typeface="+mn-lt"/>
          <a:ea typeface="+mn-ea"/>
          <a:cs typeface="+mn-cs"/>
        </a:defRPr>
      </a:lvl7pPr>
      <a:lvl8pPr marL="2200000" indent="-228600" algn="l" defTabSz="914400" rtl="0" eaLnBrk="1" latinLnBrk="0" hangingPunct="1">
        <a:lnSpc>
          <a:spcPct val="100000"/>
        </a:lnSpc>
        <a:spcBef>
          <a:spcPts val="500"/>
        </a:spcBef>
        <a:buClr>
          <a:schemeClr val="tx2">
            <a:lumMod val="60000"/>
            <a:lumOff val="40000"/>
          </a:schemeClr>
        </a:buClr>
        <a:buFont typeface="Arial" pitchFamily="34" charset="0"/>
        <a:buChar char="•"/>
        <a:defRPr sz="1400" kern="1200">
          <a:solidFill>
            <a:schemeClr val="bg1"/>
          </a:solidFill>
          <a:latin typeface="+mn-lt"/>
          <a:ea typeface="+mn-ea"/>
          <a:cs typeface="+mn-cs"/>
        </a:defRPr>
      </a:lvl8pPr>
      <a:lvl9pPr marL="2500000" indent="-228600" algn="l" defTabSz="914400" rtl="0" eaLnBrk="1" latinLnBrk="0" hangingPunct="1">
        <a:lnSpc>
          <a:spcPct val="100000"/>
        </a:lnSpc>
        <a:spcBef>
          <a:spcPts val="500"/>
        </a:spcBef>
        <a:buClr>
          <a:schemeClr val="tx2">
            <a:lumMod val="60000"/>
            <a:lumOff val="40000"/>
          </a:schemeClr>
        </a:buClr>
        <a:buFont typeface="Arial" pitchFamily="34" charset="0"/>
        <a:buChar char="•"/>
        <a:defRPr sz="1400" kern="1200">
          <a:solidFill>
            <a:schemeClr val="bg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B7767E2-2E37-B9B9-BA63-F790C094B458}"/>
              </a:ext>
            </a:extLst>
          </p:cNvPr>
          <p:cNvSpPr>
            <a:spLocks noGrp="1"/>
          </p:cNvSpPr>
          <p:nvPr>
            <p:ph type="ctrTitle"/>
          </p:nvPr>
        </p:nvSpPr>
        <p:spPr>
          <a:xfrm>
            <a:off x="1561707" y="2419737"/>
            <a:ext cx="9068586" cy="2590800"/>
          </a:xfrm>
        </p:spPr>
        <p:txBody>
          <a:bodyPr/>
          <a:lstStyle/>
          <a:p>
            <a:r>
              <a:rPr lang="de-DE" sz="4000" kern="100" dirty="0">
                <a:effectLst/>
                <a:latin typeface="Calibri" panose="020F0502020204030204" pitchFamily="34" charset="0"/>
                <a:ea typeface="Calibri" panose="020F0502020204030204" pitchFamily="34" charset="0"/>
                <a:cs typeface="Times New Roman" panose="02020603050405020304" pitchFamily="18" charset="0"/>
              </a:rPr>
              <a:t>Die Erkenntnis der Liebe Gottes</a:t>
            </a:r>
            <a:br>
              <a:rPr lang="de-DE" sz="1800" kern="100" dirty="0">
                <a:effectLst/>
                <a:latin typeface="Calibri" panose="020F0502020204030204" pitchFamily="34" charset="0"/>
                <a:ea typeface="Calibri" panose="020F0502020204030204" pitchFamily="34" charset="0"/>
                <a:cs typeface="Times New Roman" panose="02020603050405020304" pitchFamily="18" charset="0"/>
              </a:rPr>
            </a:br>
            <a:endParaRPr lang="de-DE" dirty="0"/>
          </a:p>
        </p:txBody>
      </p:sp>
      <p:sp>
        <p:nvSpPr>
          <p:cNvPr id="3" name="Untertitel 2">
            <a:extLst>
              <a:ext uri="{FF2B5EF4-FFF2-40B4-BE49-F238E27FC236}">
                <a16:creationId xmlns:a16="http://schemas.microsoft.com/office/drawing/2014/main" id="{E94151AF-C0DA-ABC3-D75B-8BAAF9EA2D9F}"/>
              </a:ext>
            </a:extLst>
          </p:cNvPr>
          <p:cNvSpPr>
            <a:spLocks noGrp="1"/>
          </p:cNvSpPr>
          <p:nvPr>
            <p:ph type="subTitle" idx="1"/>
          </p:nvPr>
        </p:nvSpPr>
        <p:spPr/>
        <p:txBody>
          <a:bodyPr/>
          <a:lstStyle/>
          <a:p>
            <a:endParaRPr lang="de-DE" dirty="0"/>
          </a:p>
        </p:txBody>
      </p:sp>
    </p:spTree>
    <p:extLst>
      <p:ext uri="{BB962C8B-B14F-4D97-AF65-F5344CB8AC3E}">
        <p14:creationId xmlns:p14="http://schemas.microsoft.com/office/powerpoint/2010/main" val="376586929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B7767E2-2E37-B9B9-BA63-F790C094B458}"/>
              </a:ext>
            </a:extLst>
          </p:cNvPr>
          <p:cNvSpPr>
            <a:spLocks noGrp="1"/>
          </p:cNvSpPr>
          <p:nvPr>
            <p:ph type="ctrTitle"/>
          </p:nvPr>
        </p:nvSpPr>
        <p:spPr>
          <a:xfrm>
            <a:off x="1559445" y="2570657"/>
            <a:ext cx="9068586" cy="2590800"/>
          </a:xfrm>
        </p:spPr>
        <p:txBody>
          <a:bodyPr/>
          <a:lstStyle/>
          <a:p>
            <a:br>
              <a:rPr lang="de-DE" sz="1800" i="1" kern="1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br>
            <a:br>
              <a:rPr lang="de-DE" sz="1800" kern="100" dirty="0">
                <a:effectLst/>
                <a:latin typeface="Calibri" panose="020F0502020204030204" pitchFamily="34" charset="0"/>
                <a:ea typeface="Calibri" panose="020F0502020204030204" pitchFamily="34" charset="0"/>
                <a:cs typeface="Times New Roman" panose="02020603050405020304" pitchFamily="18" charset="0"/>
              </a:rPr>
            </a:br>
            <a:endParaRPr lang="de-DE" dirty="0"/>
          </a:p>
        </p:txBody>
      </p:sp>
      <p:sp>
        <p:nvSpPr>
          <p:cNvPr id="3" name="Untertitel 2">
            <a:extLst>
              <a:ext uri="{FF2B5EF4-FFF2-40B4-BE49-F238E27FC236}">
                <a16:creationId xmlns:a16="http://schemas.microsoft.com/office/drawing/2014/main" id="{E94151AF-C0DA-ABC3-D75B-8BAAF9EA2D9F}"/>
              </a:ext>
            </a:extLst>
          </p:cNvPr>
          <p:cNvSpPr>
            <a:spLocks noGrp="1"/>
          </p:cNvSpPr>
          <p:nvPr>
            <p:ph type="subTitle" idx="1"/>
          </p:nvPr>
        </p:nvSpPr>
        <p:spPr>
          <a:xfrm>
            <a:off x="1559445" y="2040098"/>
            <a:ext cx="9070848" cy="2973112"/>
          </a:xfrm>
        </p:spPr>
        <p:txBody>
          <a:bodyPr>
            <a:noAutofit/>
          </a:bodyPr>
          <a:lstStyle/>
          <a:p>
            <a:r>
              <a:rPr lang="de-DE" sz="2400" i="1" kern="100" dirty="0">
                <a:solidFill>
                  <a:schemeClr val="accent1">
                    <a:lumMod val="60000"/>
                    <a:lumOff val="40000"/>
                  </a:schemeClr>
                </a:solidFill>
                <a:effectLst/>
                <a:latin typeface="Calibri" panose="020F0502020204030204" pitchFamily="34" charset="0"/>
                <a:ea typeface="Calibri" panose="020F0502020204030204" pitchFamily="34" charset="0"/>
                <a:cs typeface="Times New Roman" panose="02020603050405020304" pitchFamily="18" charset="0"/>
              </a:rPr>
              <a:t>Christus so zu sehen, wie Er ist, ist eine der größten Segnungen, die der gefallenen Menschheit </a:t>
            </a:r>
            <a:r>
              <a:rPr lang="de-DE" sz="2400" i="1" kern="100" dirty="0">
                <a:solidFill>
                  <a:schemeClr val="accent1">
                    <a:lumMod val="60000"/>
                    <a:lumOff val="40000"/>
                  </a:schemeClr>
                </a:solidFill>
                <a:latin typeface="Calibri" panose="020F0502020204030204" pitchFamily="34" charset="0"/>
                <a:ea typeface="Calibri" panose="020F0502020204030204" pitchFamily="34" charset="0"/>
                <a:cs typeface="Times New Roman" panose="02020603050405020304" pitchFamily="18" charset="0"/>
              </a:rPr>
              <a:t>je zuteilwerden kann, und Ihn zu kennen, heißt auch den Vater zu kennen</a:t>
            </a:r>
            <a:r>
              <a:rPr lang="de-DE" sz="2400" i="1"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„Du hast Ihm Macht gegeben über alles Fleisch, damit Er das ewige Leben gebe allen, die Du Ihm gegeben hast.“ „Und das ist das ewige Leben, dass sie Dich, den allein wahren Gott, und Jesus Christus, den Du gesandt hast, erkennen.“ </a:t>
            </a:r>
            <a:r>
              <a:rPr lang="de-DE" sz="2400" b="1" i="1" u="sng" kern="100" dirty="0">
                <a:solidFill>
                  <a:schemeClr val="accent1">
                    <a:lumMod val="60000"/>
                    <a:lumOff val="40000"/>
                  </a:schemeClr>
                </a:solidFill>
                <a:effectLst/>
                <a:latin typeface="Calibri" panose="020F0502020204030204" pitchFamily="34" charset="0"/>
                <a:ea typeface="Calibri" panose="020F0502020204030204" pitchFamily="34" charset="0"/>
                <a:cs typeface="Times New Roman" panose="02020603050405020304" pitchFamily="18" charset="0"/>
              </a:rPr>
              <a:t>Die Erkenntnis Gottes ist ewiges Leben</a:t>
            </a:r>
            <a:r>
              <a:rPr lang="de-DE" sz="2400" b="1" i="1" kern="100" dirty="0">
                <a:solidFill>
                  <a:schemeClr val="accent1">
                    <a:lumMod val="60000"/>
                    <a:lumOff val="40000"/>
                  </a:schemeClr>
                </a:solidFill>
                <a:effectLst/>
                <a:latin typeface="Calibri" panose="020F0502020204030204" pitchFamily="34" charset="0"/>
                <a:ea typeface="Calibri" panose="020F0502020204030204" pitchFamily="34" charset="0"/>
                <a:cs typeface="Times New Roman" panose="02020603050405020304" pitchFamily="18" charset="0"/>
              </a:rPr>
              <a:t>, und diese Erkenntnis wird nur durch Christus empfangen</a:t>
            </a:r>
            <a:r>
              <a:rPr lang="de-DE" sz="2400" i="1" kern="100" dirty="0">
                <a:solidFill>
                  <a:schemeClr val="accent1">
                    <a:lumMod val="60000"/>
                    <a:lumOff val="40000"/>
                  </a:schemeClr>
                </a:solidFill>
                <a:effectLst/>
                <a:latin typeface="Calibri" panose="020F0502020204030204" pitchFamily="34" charset="0"/>
                <a:ea typeface="Calibri" panose="020F0502020204030204" pitchFamily="34" charset="0"/>
                <a:cs typeface="Times New Roman" panose="02020603050405020304" pitchFamily="18" charset="0"/>
              </a:rPr>
              <a:t>. </a:t>
            </a:r>
            <a:r>
              <a:rPr lang="de-DE" sz="2400" i="1"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(BE 59)</a:t>
            </a:r>
          </a:p>
          <a:p>
            <a:endParaRPr lang="de-DE" sz="2400" dirty="0">
              <a:solidFill>
                <a:schemeClr val="tx1"/>
              </a:solidFill>
            </a:endParaRPr>
          </a:p>
        </p:txBody>
      </p:sp>
    </p:spTree>
    <p:extLst>
      <p:ext uri="{BB962C8B-B14F-4D97-AF65-F5344CB8AC3E}">
        <p14:creationId xmlns:p14="http://schemas.microsoft.com/office/powerpoint/2010/main" val="99656252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B7767E2-2E37-B9B9-BA63-F790C094B458}"/>
              </a:ext>
            </a:extLst>
          </p:cNvPr>
          <p:cNvSpPr>
            <a:spLocks noGrp="1"/>
          </p:cNvSpPr>
          <p:nvPr>
            <p:ph type="ctrTitle"/>
          </p:nvPr>
        </p:nvSpPr>
        <p:spPr>
          <a:xfrm>
            <a:off x="1559445" y="2570657"/>
            <a:ext cx="9068586" cy="2590800"/>
          </a:xfrm>
        </p:spPr>
        <p:txBody>
          <a:bodyPr/>
          <a:lstStyle/>
          <a:p>
            <a:br>
              <a:rPr lang="de-DE" sz="1800" i="1" kern="100" dirty="0">
                <a:effectLst/>
                <a:latin typeface="Calibri" panose="020F0502020204030204" pitchFamily="34" charset="0"/>
                <a:ea typeface="Calibri" panose="020F0502020204030204" pitchFamily="34" charset="0"/>
                <a:cs typeface="Times New Roman" panose="02020603050405020304" pitchFamily="18" charset="0"/>
              </a:rPr>
            </a:br>
            <a:br>
              <a:rPr lang="de-DE" sz="1800" kern="100" dirty="0">
                <a:effectLst/>
                <a:latin typeface="Calibri" panose="020F0502020204030204" pitchFamily="34" charset="0"/>
                <a:ea typeface="Calibri" panose="020F0502020204030204" pitchFamily="34" charset="0"/>
                <a:cs typeface="Times New Roman" panose="02020603050405020304" pitchFamily="18" charset="0"/>
              </a:rPr>
            </a:br>
            <a:endParaRPr lang="de-DE" dirty="0"/>
          </a:p>
        </p:txBody>
      </p:sp>
      <p:sp>
        <p:nvSpPr>
          <p:cNvPr id="3" name="Untertitel 2">
            <a:extLst>
              <a:ext uri="{FF2B5EF4-FFF2-40B4-BE49-F238E27FC236}">
                <a16:creationId xmlns:a16="http://schemas.microsoft.com/office/drawing/2014/main" id="{E94151AF-C0DA-ABC3-D75B-8BAAF9EA2D9F}"/>
              </a:ext>
            </a:extLst>
          </p:cNvPr>
          <p:cNvSpPr>
            <a:spLocks noGrp="1"/>
          </p:cNvSpPr>
          <p:nvPr>
            <p:ph type="subTitle" idx="1"/>
          </p:nvPr>
        </p:nvSpPr>
        <p:spPr>
          <a:xfrm>
            <a:off x="1559445" y="2379501"/>
            <a:ext cx="9070848" cy="2973112"/>
          </a:xfrm>
        </p:spPr>
        <p:txBody>
          <a:bodyPr>
            <a:noAutofit/>
          </a:bodyPr>
          <a:lstStyle/>
          <a:p>
            <a:r>
              <a:rPr lang="de-DE" sz="2400" i="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dass der Christus durch den Glauben in euren Herzen wohne, damit ihr, in Liebe gewurzelt und gegründet, dazu fähig seid, mit allen Heiligen zu begreifen, was die Breite, die Länge, die Tiefe und die Höhe sei, und </a:t>
            </a:r>
            <a:r>
              <a:rPr lang="de-DE" sz="2400" b="1" i="1" u="sng" dirty="0">
                <a:solidFill>
                  <a:schemeClr val="accent1">
                    <a:lumMod val="60000"/>
                    <a:lumOff val="40000"/>
                  </a:schemeClr>
                </a:solidFill>
                <a:effectLst/>
                <a:latin typeface="Calibri" panose="020F0502020204030204" pitchFamily="34" charset="0"/>
                <a:ea typeface="Calibri" panose="020F0502020204030204" pitchFamily="34" charset="0"/>
                <a:cs typeface="Times New Roman" panose="02020603050405020304" pitchFamily="18" charset="0"/>
              </a:rPr>
              <a:t>die Liebe des Christus zu erkennen</a:t>
            </a:r>
            <a:r>
              <a:rPr lang="de-DE" sz="2400" b="1" i="1" dirty="0">
                <a:solidFill>
                  <a:schemeClr val="accent1">
                    <a:lumMod val="60000"/>
                    <a:lumOff val="40000"/>
                  </a:schemeClr>
                </a:solidFill>
                <a:effectLst/>
                <a:latin typeface="Calibri" panose="020F0502020204030204" pitchFamily="34" charset="0"/>
                <a:ea typeface="Calibri" panose="020F0502020204030204" pitchFamily="34" charset="0"/>
                <a:cs typeface="Times New Roman" panose="02020603050405020304" pitchFamily="18" charset="0"/>
              </a:rPr>
              <a:t>, die doch alle Erkenntnis übersteigt, </a:t>
            </a:r>
            <a:r>
              <a:rPr lang="de-DE" sz="2400" b="1" i="1" u="sng" dirty="0">
                <a:solidFill>
                  <a:schemeClr val="accent1">
                    <a:lumMod val="60000"/>
                    <a:lumOff val="40000"/>
                  </a:schemeClr>
                </a:solidFill>
                <a:effectLst/>
                <a:latin typeface="Calibri" panose="020F0502020204030204" pitchFamily="34" charset="0"/>
                <a:ea typeface="Calibri" panose="020F0502020204030204" pitchFamily="34" charset="0"/>
                <a:cs typeface="Times New Roman" panose="02020603050405020304" pitchFamily="18" charset="0"/>
              </a:rPr>
              <a:t>DAMIT</a:t>
            </a:r>
            <a:r>
              <a:rPr lang="de-DE" sz="2400" b="1" i="1" dirty="0">
                <a:solidFill>
                  <a:schemeClr val="accent1">
                    <a:lumMod val="60000"/>
                    <a:lumOff val="40000"/>
                  </a:schemeClr>
                </a:solidFill>
                <a:effectLst/>
                <a:latin typeface="Calibri" panose="020F0502020204030204" pitchFamily="34" charset="0"/>
                <a:ea typeface="Calibri" panose="020F0502020204030204" pitchFamily="34" charset="0"/>
                <a:cs typeface="Times New Roman" panose="02020603050405020304" pitchFamily="18" charset="0"/>
              </a:rPr>
              <a:t> ihr erfüllt werdet bis zur ganzen Fülle Gottes</a:t>
            </a:r>
            <a:r>
              <a:rPr lang="de-DE" sz="2400" i="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(Epheser 3,17-19)</a:t>
            </a:r>
            <a:endParaRPr lang="de-DE" sz="2400" i="1" dirty="0">
              <a:solidFill>
                <a:schemeClr val="tx1"/>
              </a:solidFill>
            </a:endParaRPr>
          </a:p>
        </p:txBody>
      </p:sp>
    </p:spTree>
    <p:extLst>
      <p:ext uri="{BB962C8B-B14F-4D97-AF65-F5344CB8AC3E}">
        <p14:creationId xmlns:p14="http://schemas.microsoft.com/office/powerpoint/2010/main" val="33254607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B7767E2-2E37-B9B9-BA63-F790C094B458}"/>
              </a:ext>
            </a:extLst>
          </p:cNvPr>
          <p:cNvSpPr>
            <a:spLocks noGrp="1"/>
          </p:cNvSpPr>
          <p:nvPr>
            <p:ph type="ctrTitle"/>
          </p:nvPr>
        </p:nvSpPr>
        <p:spPr>
          <a:xfrm>
            <a:off x="1561707" y="2606167"/>
            <a:ext cx="9068586" cy="2590800"/>
          </a:xfrm>
        </p:spPr>
        <p:txBody>
          <a:bodyPr/>
          <a:lstStyle/>
          <a:p>
            <a:br>
              <a:rPr lang="de-DE" sz="1800" i="1" kern="100" dirty="0">
                <a:effectLst/>
                <a:latin typeface="Calibri" panose="020F0502020204030204" pitchFamily="34" charset="0"/>
                <a:ea typeface="Calibri" panose="020F0502020204030204" pitchFamily="34" charset="0"/>
                <a:cs typeface="Times New Roman" panose="02020603050405020304" pitchFamily="18" charset="0"/>
              </a:rPr>
            </a:br>
            <a:br>
              <a:rPr lang="de-DE" sz="1800" kern="100" dirty="0">
                <a:effectLst/>
                <a:latin typeface="Calibri" panose="020F0502020204030204" pitchFamily="34" charset="0"/>
                <a:ea typeface="Calibri" panose="020F0502020204030204" pitchFamily="34" charset="0"/>
                <a:cs typeface="Times New Roman" panose="02020603050405020304" pitchFamily="18" charset="0"/>
              </a:rPr>
            </a:br>
            <a:endParaRPr lang="de-DE" dirty="0"/>
          </a:p>
        </p:txBody>
      </p:sp>
      <p:sp>
        <p:nvSpPr>
          <p:cNvPr id="3" name="Untertitel 2">
            <a:extLst>
              <a:ext uri="{FF2B5EF4-FFF2-40B4-BE49-F238E27FC236}">
                <a16:creationId xmlns:a16="http://schemas.microsoft.com/office/drawing/2014/main" id="{E94151AF-C0DA-ABC3-D75B-8BAAF9EA2D9F}"/>
              </a:ext>
            </a:extLst>
          </p:cNvPr>
          <p:cNvSpPr>
            <a:spLocks noGrp="1"/>
          </p:cNvSpPr>
          <p:nvPr>
            <p:ph type="subTitle" idx="1"/>
          </p:nvPr>
        </p:nvSpPr>
        <p:spPr>
          <a:xfrm>
            <a:off x="1561707" y="2819232"/>
            <a:ext cx="9070848" cy="2973112"/>
          </a:xfrm>
        </p:spPr>
        <p:txBody>
          <a:bodyPr>
            <a:noAutofit/>
          </a:bodyPr>
          <a:lstStyle/>
          <a:p>
            <a:r>
              <a:rPr lang="de-DE" sz="2400" i="1"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Und Ich habe </a:t>
            </a:r>
            <a:r>
              <a:rPr lang="de-DE" sz="2400" b="1" i="1" u="sng"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ihnen Deinen Namen kundgetan</a:t>
            </a:r>
            <a:r>
              <a:rPr lang="de-DE" sz="2400" i="1" u="sng"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r>
              <a:rPr lang="de-DE" sz="2400" i="1"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und werde ihn kundtun, </a:t>
            </a:r>
            <a:r>
              <a:rPr lang="de-DE" sz="2400" b="1" i="1" kern="100" dirty="0">
                <a:solidFill>
                  <a:schemeClr val="accent1">
                    <a:lumMod val="60000"/>
                    <a:lumOff val="40000"/>
                  </a:schemeClr>
                </a:solidFill>
                <a:effectLst/>
                <a:latin typeface="Calibri" panose="020F0502020204030204" pitchFamily="34" charset="0"/>
                <a:ea typeface="Calibri" panose="020F0502020204030204" pitchFamily="34" charset="0"/>
                <a:cs typeface="Times New Roman" panose="02020603050405020304" pitchFamily="18" charset="0"/>
              </a:rPr>
              <a:t>AUF DASS die Liebe, mit der Du Mich liebst</a:t>
            </a:r>
            <a:r>
              <a:rPr lang="de-DE" sz="2400" b="1" i="1"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in ihnen sei </a:t>
            </a:r>
            <a:r>
              <a:rPr lang="de-DE" sz="2400" i="1"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und Ich in ihnen! (Johannes 17,26)</a:t>
            </a:r>
          </a:p>
          <a:p>
            <a:endParaRPr lang="de-DE" sz="2400" dirty="0">
              <a:solidFill>
                <a:schemeClr val="tx1"/>
              </a:solidFill>
            </a:endParaRPr>
          </a:p>
        </p:txBody>
      </p:sp>
    </p:spTree>
    <p:extLst>
      <p:ext uri="{BB962C8B-B14F-4D97-AF65-F5344CB8AC3E}">
        <p14:creationId xmlns:p14="http://schemas.microsoft.com/office/powerpoint/2010/main" val="70993958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B7767E2-2E37-B9B9-BA63-F790C094B458}"/>
              </a:ext>
            </a:extLst>
          </p:cNvPr>
          <p:cNvSpPr>
            <a:spLocks noGrp="1"/>
          </p:cNvSpPr>
          <p:nvPr>
            <p:ph type="ctrTitle"/>
          </p:nvPr>
        </p:nvSpPr>
        <p:spPr>
          <a:xfrm>
            <a:off x="1559445" y="2570657"/>
            <a:ext cx="9068586" cy="2590800"/>
          </a:xfrm>
        </p:spPr>
        <p:txBody>
          <a:bodyPr/>
          <a:lstStyle/>
          <a:p>
            <a:br>
              <a:rPr lang="de-DE" sz="1800" i="1" kern="100" dirty="0">
                <a:effectLst/>
                <a:latin typeface="Calibri" panose="020F0502020204030204" pitchFamily="34" charset="0"/>
                <a:ea typeface="Calibri" panose="020F0502020204030204" pitchFamily="34" charset="0"/>
                <a:cs typeface="Times New Roman" panose="02020603050405020304" pitchFamily="18" charset="0"/>
              </a:rPr>
            </a:br>
            <a:br>
              <a:rPr lang="de-DE" sz="1800" kern="100" dirty="0">
                <a:effectLst/>
                <a:latin typeface="Calibri" panose="020F0502020204030204" pitchFamily="34" charset="0"/>
                <a:ea typeface="Calibri" panose="020F0502020204030204" pitchFamily="34" charset="0"/>
                <a:cs typeface="Times New Roman" panose="02020603050405020304" pitchFamily="18" charset="0"/>
              </a:rPr>
            </a:br>
            <a:endParaRPr lang="de-DE" dirty="0"/>
          </a:p>
        </p:txBody>
      </p:sp>
      <p:sp>
        <p:nvSpPr>
          <p:cNvPr id="3" name="Untertitel 2">
            <a:extLst>
              <a:ext uri="{FF2B5EF4-FFF2-40B4-BE49-F238E27FC236}">
                <a16:creationId xmlns:a16="http://schemas.microsoft.com/office/drawing/2014/main" id="{E94151AF-C0DA-ABC3-D75B-8BAAF9EA2D9F}"/>
              </a:ext>
            </a:extLst>
          </p:cNvPr>
          <p:cNvSpPr>
            <a:spLocks noGrp="1"/>
          </p:cNvSpPr>
          <p:nvPr>
            <p:ph type="subTitle" idx="1"/>
          </p:nvPr>
        </p:nvSpPr>
        <p:spPr>
          <a:xfrm>
            <a:off x="1559445" y="2765966"/>
            <a:ext cx="9070848" cy="2973112"/>
          </a:xfrm>
        </p:spPr>
        <p:txBody>
          <a:bodyPr>
            <a:noAutofit/>
          </a:bodyPr>
          <a:lstStyle/>
          <a:p>
            <a:r>
              <a:rPr lang="de-DE" sz="2400" i="1"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Denn Gott, der dem Licht gebot, aus der Finsternis hervorzuleuchten, Er hat es auch in unseren Herzen licht werden lassen, </a:t>
            </a:r>
            <a:r>
              <a:rPr lang="de-DE" sz="2400" b="1" i="1" kern="100" dirty="0">
                <a:solidFill>
                  <a:schemeClr val="accent1">
                    <a:lumMod val="60000"/>
                    <a:lumOff val="40000"/>
                  </a:schemeClr>
                </a:solidFill>
                <a:effectLst/>
                <a:latin typeface="Calibri" panose="020F0502020204030204" pitchFamily="34" charset="0"/>
                <a:ea typeface="Calibri" panose="020F0502020204030204" pitchFamily="34" charset="0"/>
                <a:cs typeface="Times New Roman" panose="02020603050405020304" pitchFamily="18" charset="0"/>
              </a:rPr>
              <a:t>damit wir erleuchtet werden mit der </a:t>
            </a:r>
            <a:r>
              <a:rPr lang="de-DE" sz="2400" b="1" i="1" u="sng" kern="100" dirty="0">
                <a:solidFill>
                  <a:schemeClr val="accent1">
                    <a:lumMod val="60000"/>
                    <a:lumOff val="40000"/>
                  </a:schemeClr>
                </a:solidFill>
                <a:effectLst/>
                <a:latin typeface="Calibri" panose="020F0502020204030204" pitchFamily="34" charset="0"/>
                <a:ea typeface="Calibri" panose="020F0502020204030204" pitchFamily="34" charset="0"/>
                <a:cs typeface="Times New Roman" panose="02020603050405020304" pitchFamily="18" charset="0"/>
              </a:rPr>
              <a:t>Erkenntnis der Herrlichkeit Gottes im Angesicht Jesu Christi</a:t>
            </a:r>
            <a:r>
              <a:rPr lang="de-DE" sz="2400" b="1" i="1"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r>
              <a:rPr lang="de-DE" sz="2400" i="1"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(2.Korinther 4,6)</a:t>
            </a:r>
          </a:p>
          <a:p>
            <a:endParaRPr lang="de-DE" sz="2400" dirty="0">
              <a:solidFill>
                <a:schemeClr val="tx1"/>
              </a:solidFill>
            </a:endParaRPr>
          </a:p>
        </p:txBody>
      </p:sp>
    </p:spTree>
    <p:extLst>
      <p:ext uri="{BB962C8B-B14F-4D97-AF65-F5344CB8AC3E}">
        <p14:creationId xmlns:p14="http://schemas.microsoft.com/office/powerpoint/2010/main" val="428248342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B7767E2-2E37-B9B9-BA63-F790C094B458}"/>
              </a:ext>
            </a:extLst>
          </p:cNvPr>
          <p:cNvSpPr>
            <a:spLocks noGrp="1"/>
          </p:cNvSpPr>
          <p:nvPr>
            <p:ph type="ctrTitle"/>
          </p:nvPr>
        </p:nvSpPr>
        <p:spPr>
          <a:xfrm>
            <a:off x="1559445" y="2570657"/>
            <a:ext cx="9068586" cy="2590800"/>
          </a:xfrm>
        </p:spPr>
        <p:txBody>
          <a:bodyPr/>
          <a:lstStyle/>
          <a:p>
            <a:br>
              <a:rPr lang="de-DE" sz="1800" i="1" kern="100" dirty="0">
                <a:effectLst/>
                <a:latin typeface="Calibri" panose="020F0502020204030204" pitchFamily="34" charset="0"/>
                <a:ea typeface="Calibri" panose="020F0502020204030204" pitchFamily="34" charset="0"/>
                <a:cs typeface="Times New Roman" panose="02020603050405020304" pitchFamily="18" charset="0"/>
              </a:rPr>
            </a:br>
            <a:br>
              <a:rPr lang="de-DE" sz="1800" kern="100" dirty="0">
                <a:effectLst/>
                <a:latin typeface="Calibri" panose="020F0502020204030204" pitchFamily="34" charset="0"/>
                <a:ea typeface="Calibri" panose="020F0502020204030204" pitchFamily="34" charset="0"/>
                <a:cs typeface="Times New Roman" panose="02020603050405020304" pitchFamily="18" charset="0"/>
              </a:rPr>
            </a:br>
            <a:endParaRPr lang="de-DE" dirty="0"/>
          </a:p>
        </p:txBody>
      </p:sp>
      <p:sp>
        <p:nvSpPr>
          <p:cNvPr id="3" name="Untertitel 2">
            <a:extLst>
              <a:ext uri="{FF2B5EF4-FFF2-40B4-BE49-F238E27FC236}">
                <a16:creationId xmlns:a16="http://schemas.microsoft.com/office/drawing/2014/main" id="{E94151AF-C0DA-ABC3-D75B-8BAAF9EA2D9F}"/>
              </a:ext>
            </a:extLst>
          </p:cNvPr>
          <p:cNvSpPr>
            <a:spLocks noGrp="1"/>
          </p:cNvSpPr>
          <p:nvPr>
            <p:ph type="subTitle" idx="1"/>
          </p:nvPr>
        </p:nvSpPr>
        <p:spPr>
          <a:xfrm>
            <a:off x="1557183" y="2490759"/>
            <a:ext cx="9070848" cy="2973112"/>
          </a:xfrm>
        </p:spPr>
        <p:txBody>
          <a:bodyPr>
            <a:noAutofit/>
          </a:bodyPr>
          <a:lstStyle/>
          <a:p>
            <a:r>
              <a:rPr lang="de-DE" sz="2400" b="1" i="1" kern="100" dirty="0">
                <a:solidFill>
                  <a:schemeClr val="accent1">
                    <a:lumMod val="60000"/>
                    <a:lumOff val="40000"/>
                  </a:schemeClr>
                </a:solidFill>
                <a:effectLst/>
                <a:latin typeface="Calibri" panose="020F0502020204030204" pitchFamily="34" charset="0"/>
                <a:ea typeface="Calibri" panose="020F0502020204030204" pitchFamily="34" charset="0"/>
                <a:cs typeface="Times New Roman" panose="02020603050405020304" pitchFamily="18" charset="0"/>
              </a:rPr>
              <a:t>Der Charakter Gottes, </a:t>
            </a:r>
            <a:r>
              <a:rPr lang="de-DE" sz="2400" b="1" i="1" u="sng" kern="100" dirty="0">
                <a:solidFill>
                  <a:schemeClr val="accent1">
                    <a:lumMod val="60000"/>
                    <a:lumOff val="40000"/>
                  </a:schemeClr>
                </a:solidFill>
                <a:effectLst/>
                <a:latin typeface="Calibri" panose="020F0502020204030204" pitchFamily="34" charset="0"/>
                <a:ea typeface="Calibri" panose="020F0502020204030204" pitchFamily="34" charset="0"/>
                <a:cs typeface="Times New Roman" panose="02020603050405020304" pitchFamily="18" charset="0"/>
              </a:rPr>
              <a:t>wie er von Christus offenbart wurde</a:t>
            </a:r>
            <a:r>
              <a:rPr lang="de-DE" sz="2400" b="1" i="1" kern="100" dirty="0">
                <a:solidFill>
                  <a:schemeClr val="accent1">
                    <a:lumMod val="60000"/>
                    <a:lumOff val="40000"/>
                  </a:schemeClr>
                </a:solidFill>
                <a:effectLst/>
                <a:latin typeface="Calibri" panose="020F0502020204030204" pitchFamily="34" charset="0"/>
                <a:ea typeface="Calibri" panose="020F0502020204030204" pitchFamily="34" charset="0"/>
                <a:cs typeface="Times New Roman" panose="02020603050405020304" pitchFamily="18" charset="0"/>
              </a:rPr>
              <a:t>, lädt unseren Glauben und unsere Liebe ein</a:t>
            </a:r>
            <a:r>
              <a:rPr lang="de-DE" sz="2400" i="1"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denn wir haben einen Vater, dessen Barmherzigkeit und Mitgefühl nicht versagen. Auf jedem Schritt unserer himmlischen Reise wird Er bei uns sein, um uns in jeder Verwirrung zu leiten und uns in jeder Versuchung zu helfen. (HP 16.4)</a:t>
            </a:r>
          </a:p>
          <a:p>
            <a:endParaRPr lang="de-DE" sz="2400" dirty="0">
              <a:solidFill>
                <a:schemeClr val="tx1"/>
              </a:solidFill>
            </a:endParaRPr>
          </a:p>
        </p:txBody>
      </p:sp>
    </p:spTree>
    <p:extLst>
      <p:ext uri="{BB962C8B-B14F-4D97-AF65-F5344CB8AC3E}">
        <p14:creationId xmlns:p14="http://schemas.microsoft.com/office/powerpoint/2010/main" val="97953932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B7767E2-2E37-B9B9-BA63-F790C094B458}"/>
              </a:ext>
            </a:extLst>
          </p:cNvPr>
          <p:cNvSpPr>
            <a:spLocks noGrp="1"/>
          </p:cNvSpPr>
          <p:nvPr>
            <p:ph type="ctrTitle"/>
          </p:nvPr>
        </p:nvSpPr>
        <p:spPr>
          <a:xfrm>
            <a:off x="1559445" y="2570657"/>
            <a:ext cx="9068586" cy="2590800"/>
          </a:xfrm>
        </p:spPr>
        <p:txBody>
          <a:bodyPr/>
          <a:lstStyle/>
          <a:p>
            <a:br>
              <a:rPr lang="de-DE" sz="1800" i="1" kern="100" dirty="0">
                <a:effectLst/>
                <a:latin typeface="Calibri" panose="020F0502020204030204" pitchFamily="34" charset="0"/>
                <a:ea typeface="Calibri" panose="020F0502020204030204" pitchFamily="34" charset="0"/>
                <a:cs typeface="Times New Roman" panose="02020603050405020304" pitchFamily="18" charset="0"/>
              </a:rPr>
            </a:br>
            <a:br>
              <a:rPr lang="de-DE" sz="1800" kern="100" dirty="0">
                <a:effectLst/>
                <a:latin typeface="Calibri" panose="020F0502020204030204" pitchFamily="34" charset="0"/>
                <a:ea typeface="Calibri" panose="020F0502020204030204" pitchFamily="34" charset="0"/>
                <a:cs typeface="Times New Roman" panose="02020603050405020304" pitchFamily="18" charset="0"/>
              </a:rPr>
            </a:br>
            <a:endParaRPr lang="de-DE" dirty="0"/>
          </a:p>
        </p:txBody>
      </p:sp>
      <p:sp>
        <p:nvSpPr>
          <p:cNvPr id="3" name="Untertitel 2">
            <a:extLst>
              <a:ext uri="{FF2B5EF4-FFF2-40B4-BE49-F238E27FC236}">
                <a16:creationId xmlns:a16="http://schemas.microsoft.com/office/drawing/2014/main" id="{E94151AF-C0DA-ABC3-D75B-8BAAF9EA2D9F}"/>
              </a:ext>
            </a:extLst>
          </p:cNvPr>
          <p:cNvSpPr>
            <a:spLocks noGrp="1"/>
          </p:cNvSpPr>
          <p:nvPr>
            <p:ph type="subTitle" idx="1"/>
          </p:nvPr>
        </p:nvSpPr>
        <p:spPr>
          <a:xfrm>
            <a:off x="1557183" y="2188345"/>
            <a:ext cx="9070848" cy="2973112"/>
          </a:xfrm>
        </p:spPr>
        <p:txBody>
          <a:bodyPr>
            <a:noAutofit/>
          </a:bodyPr>
          <a:lstStyle/>
          <a:p>
            <a:r>
              <a:rPr lang="de-DE" sz="2400" i="1"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Die Liebe, die zwischen dem Vater und Seinem Sohn besteht, kann nicht beschrieben werden. Sie ist unermesslich. </a:t>
            </a:r>
            <a:r>
              <a:rPr lang="de-DE" sz="2400" b="1" i="1" kern="100" dirty="0">
                <a:solidFill>
                  <a:schemeClr val="accent1">
                    <a:lumMod val="60000"/>
                    <a:lumOff val="40000"/>
                  </a:schemeClr>
                </a:solidFill>
                <a:effectLst/>
                <a:latin typeface="Calibri" panose="020F0502020204030204" pitchFamily="34" charset="0"/>
                <a:ea typeface="Calibri" panose="020F0502020204030204" pitchFamily="34" charset="0"/>
                <a:cs typeface="Times New Roman" panose="02020603050405020304" pitchFamily="18" charset="0"/>
              </a:rPr>
              <a:t>In Christus sah Gott </a:t>
            </a:r>
            <a:r>
              <a:rPr lang="de-DE" sz="2400" b="1" i="1" u="sng" kern="100" dirty="0">
                <a:solidFill>
                  <a:schemeClr val="accent1">
                    <a:lumMod val="60000"/>
                    <a:lumOff val="40000"/>
                  </a:schemeClr>
                </a:solidFill>
                <a:effectLst/>
                <a:latin typeface="Calibri" panose="020F0502020204030204" pitchFamily="34" charset="0"/>
                <a:ea typeface="Calibri" panose="020F0502020204030204" pitchFamily="34" charset="0"/>
                <a:cs typeface="Times New Roman" panose="02020603050405020304" pitchFamily="18" charset="0"/>
              </a:rPr>
              <a:t>die Schönheit und Vollkommenheit der Vortrefflichkeit, die in Ihm selbst wohnt</a:t>
            </a:r>
            <a:r>
              <a:rPr lang="de-DE" sz="2400" i="1"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Verwundert euch, ihr Himmel, und staunt, ihr Erde, denn Gott hat Seinen eigenen Sohn nicht verschont, sondern hat Ihn dahingegeben, dass Er für uns zur Sünde gemacht wurde, damit die, die glauben, in Ihm zur Gerechtigkeit Gottes gemacht werden ... (HP 15.7)</a:t>
            </a:r>
          </a:p>
          <a:p>
            <a:endParaRPr lang="de-DE" sz="2400" dirty="0">
              <a:solidFill>
                <a:schemeClr val="tx1"/>
              </a:solidFill>
            </a:endParaRPr>
          </a:p>
        </p:txBody>
      </p:sp>
    </p:spTree>
    <p:extLst>
      <p:ext uri="{BB962C8B-B14F-4D97-AF65-F5344CB8AC3E}">
        <p14:creationId xmlns:p14="http://schemas.microsoft.com/office/powerpoint/2010/main" val="226733252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B7767E2-2E37-B9B9-BA63-F790C094B458}"/>
              </a:ext>
            </a:extLst>
          </p:cNvPr>
          <p:cNvSpPr>
            <a:spLocks noGrp="1"/>
          </p:cNvSpPr>
          <p:nvPr>
            <p:ph type="ctrTitle"/>
          </p:nvPr>
        </p:nvSpPr>
        <p:spPr>
          <a:xfrm>
            <a:off x="1559445" y="2570657"/>
            <a:ext cx="9068586" cy="2590800"/>
          </a:xfrm>
        </p:spPr>
        <p:txBody>
          <a:bodyPr/>
          <a:lstStyle/>
          <a:p>
            <a:br>
              <a:rPr lang="de-DE" sz="1800" i="1" kern="100" dirty="0">
                <a:effectLst/>
                <a:latin typeface="Calibri" panose="020F0502020204030204" pitchFamily="34" charset="0"/>
                <a:ea typeface="Calibri" panose="020F0502020204030204" pitchFamily="34" charset="0"/>
                <a:cs typeface="Times New Roman" panose="02020603050405020304" pitchFamily="18" charset="0"/>
              </a:rPr>
            </a:br>
            <a:br>
              <a:rPr lang="de-DE" sz="1800" kern="100" dirty="0">
                <a:effectLst/>
                <a:latin typeface="Calibri" panose="020F0502020204030204" pitchFamily="34" charset="0"/>
                <a:ea typeface="Calibri" panose="020F0502020204030204" pitchFamily="34" charset="0"/>
                <a:cs typeface="Times New Roman" panose="02020603050405020304" pitchFamily="18" charset="0"/>
              </a:rPr>
            </a:br>
            <a:endParaRPr lang="de-DE" dirty="0"/>
          </a:p>
        </p:txBody>
      </p:sp>
      <p:sp>
        <p:nvSpPr>
          <p:cNvPr id="3" name="Untertitel 2">
            <a:extLst>
              <a:ext uri="{FF2B5EF4-FFF2-40B4-BE49-F238E27FC236}">
                <a16:creationId xmlns:a16="http://schemas.microsoft.com/office/drawing/2014/main" id="{E94151AF-C0DA-ABC3-D75B-8BAAF9EA2D9F}"/>
              </a:ext>
            </a:extLst>
          </p:cNvPr>
          <p:cNvSpPr>
            <a:spLocks noGrp="1"/>
          </p:cNvSpPr>
          <p:nvPr>
            <p:ph type="subTitle" idx="1"/>
          </p:nvPr>
        </p:nvSpPr>
        <p:spPr>
          <a:xfrm>
            <a:off x="1559445" y="2490186"/>
            <a:ext cx="9070848" cy="2973112"/>
          </a:xfrm>
        </p:spPr>
        <p:txBody>
          <a:bodyPr>
            <a:noAutofit/>
          </a:bodyPr>
          <a:lstStyle/>
          <a:p>
            <a:r>
              <a:rPr lang="de-DE" sz="2400" i="1"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Und Ich habe die Herrlichkeit, die Du Mir gegeben hast, ihnen gegeben, </a:t>
            </a:r>
            <a:r>
              <a:rPr lang="de-DE" sz="2400" b="1" i="1" kern="100" dirty="0">
                <a:solidFill>
                  <a:schemeClr val="accent1">
                    <a:lumMod val="60000"/>
                    <a:lumOff val="40000"/>
                  </a:schemeClr>
                </a:solidFill>
                <a:effectLst/>
                <a:latin typeface="Calibri" panose="020F0502020204030204" pitchFamily="34" charset="0"/>
                <a:ea typeface="Calibri" panose="020F0502020204030204" pitchFamily="34" charset="0"/>
                <a:cs typeface="Times New Roman" panose="02020603050405020304" pitchFamily="18" charset="0"/>
              </a:rPr>
              <a:t>AUF DASS sie eins seien, gleichwie Wir eins sind</a:t>
            </a:r>
            <a:r>
              <a:rPr lang="de-DE" sz="2400" i="1"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Ich in ihnen und Du in Mir, DAMIT sie zu vollendeter Einheit gelangen, und </a:t>
            </a:r>
            <a:r>
              <a:rPr lang="de-DE" sz="2400" b="1" i="1" kern="100" dirty="0">
                <a:solidFill>
                  <a:schemeClr val="accent1">
                    <a:lumMod val="60000"/>
                    <a:lumOff val="40000"/>
                  </a:schemeClr>
                </a:solidFill>
                <a:effectLst/>
                <a:latin typeface="Calibri" panose="020F0502020204030204" pitchFamily="34" charset="0"/>
                <a:ea typeface="Calibri" panose="020F0502020204030204" pitchFamily="34" charset="0"/>
                <a:cs typeface="Times New Roman" panose="02020603050405020304" pitchFamily="18" charset="0"/>
              </a:rPr>
              <a:t>DAMIT die Welt erkenne, dass Du Mich gesandt hast und </a:t>
            </a:r>
            <a:r>
              <a:rPr lang="de-DE" sz="2400" b="1" i="1" u="sng" kern="100" dirty="0">
                <a:solidFill>
                  <a:schemeClr val="accent1">
                    <a:lumMod val="60000"/>
                    <a:lumOff val="40000"/>
                  </a:schemeClr>
                </a:solidFill>
                <a:effectLst/>
                <a:latin typeface="Calibri" panose="020F0502020204030204" pitchFamily="34" charset="0"/>
                <a:ea typeface="Calibri" panose="020F0502020204030204" pitchFamily="34" charset="0"/>
                <a:cs typeface="Times New Roman" panose="02020603050405020304" pitchFamily="18" charset="0"/>
              </a:rPr>
              <a:t>sie liebst, gleichwie Du Mich liebst</a:t>
            </a:r>
            <a:r>
              <a:rPr lang="de-DE" sz="2400" i="1"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(Johannes 17,21-23)</a:t>
            </a:r>
          </a:p>
          <a:p>
            <a:endParaRPr lang="de-DE" sz="2400" dirty="0">
              <a:solidFill>
                <a:schemeClr val="tx1"/>
              </a:solidFill>
            </a:endParaRPr>
          </a:p>
        </p:txBody>
      </p:sp>
    </p:spTree>
    <p:extLst>
      <p:ext uri="{BB962C8B-B14F-4D97-AF65-F5344CB8AC3E}">
        <p14:creationId xmlns:p14="http://schemas.microsoft.com/office/powerpoint/2010/main" val="228807135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B7767E2-2E37-B9B9-BA63-F790C094B458}"/>
              </a:ext>
            </a:extLst>
          </p:cNvPr>
          <p:cNvSpPr>
            <a:spLocks noGrp="1"/>
          </p:cNvSpPr>
          <p:nvPr>
            <p:ph type="ctrTitle"/>
          </p:nvPr>
        </p:nvSpPr>
        <p:spPr>
          <a:xfrm>
            <a:off x="1559445" y="2570657"/>
            <a:ext cx="9068586" cy="2590800"/>
          </a:xfrm>
        </p:spPr>
        <p:txBody>
          <a:bodyPr/>
          <a:lstStyle/>
          <a:p>
            <a:br>
              <a:rPr lang="de-DE" sz="1800" i="1" kern="100" dirty="0">
                <a:effectLst/>
                <a:latin typeface="Calibri" panose="020F0502020204030204" pitchFamily="34" charset="0"/>
                <a:ea typeface="Calibri" panose="020F0502020204030204" pitchFamily="34" charset="0"/>
                <a:cs typeface="Times New Roman" panose="02020603050405020304" pitchFamily="18" charset="0"/>
              </a:rPr>
            </a:br>
            <a:br>
              <a:rPr lang="de-DE" sz="1800" kern="100" dirty="0">
                <a:effectLst/>
                <a:latin typeface="Calibri" panose="020F0502020204030204" pitchFamily="34" charset="0"/>
                <a:ea typeface="Calibri" panose="020F0502020204030204" pitchFamily="34" charset="0"/>
                <a:cs typeface="Times New Roman" panose="02020603050405020304" pitchFamily="18" charset="0"/>
              </a:rPr>
            </a:br>
            <a:endParaRPr lang="de-DE" dirty="0"/>
          </a:p>
        </p:txBody>
      </p:sp>
      <p:sp>
        <p:nvSpPr>
          <p:cNvPr id="3" name="Untertitel 2">
            <a:extLst>
              <a:ext uri="{FF2B5EF4-FFF2-40B4-BE49-F238E27FC236}">
                <a16:creationId xmlns:a16="http://schemas.microsoft.com/office/drawing/2014/main" id="{E94151AF-C0DA-ABC3-D75B-8BAAF9EA2D9F}"/>
              </a:ext>
            </a:extLst>
          </p:cNvPr>
          <p:cNvSpPr>
            <a:spLocks noGrp="1"/>
          </p:cNvSpPr>
          <p:nvPr>
            <p:ph type="subTitle" idx="1"/>
          </p:nvPr>
        </p:nvSpPr>
        <p:spPr>
          <a:xfrm>
            <a:off x="1559445" y="2694372"/>
            <a:ext cx="9070848" cy="2973112"/>
          </a:xfrm>
        </p:spPr>
        <p:txBody>
          <a:bodyPr>
            <a:noAutofit/>
          </a:bodyPr>
          <a:lstStyle/>
          <a:p>
            <a:r>
              <a:rPr lang="de-DE" sz="2400" i="1"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Gott wartet darauf, allen, </a:t>
            </a:r>
            <a:r>
              <a:rPr lang="de-DE" sz="2400" b="1" i="1" kern="100" dirty="0">
                <a:solidFill>
                  <a:schemeClr val="accent1">
                    <a:lumMod val="60000"/>
                    <a:lumOff val="40000"/>
                  </a:schemeClr>
                </a:solidFill>
                <a:effectLst/>
                <a:latin typeface="Calibri" panose="020F0502020204030204" pitchFamily="34" charset="0"/>
                <a:ea typeface="Calibri" panose="020F0502020204030204" pitchFamily="34" charset="0"/>
                <a:cs typeface="Times New Roman" panose="02020603050405020304" pitchFamily="18" charset="0"/>
              </a:rPr>
              <a:t>die an Seine Liebe glauben</a:t>
            </a:r>
            <a:r>
              <a:rPr lang="de-DE" sz="2400" i="1" kern="100" dirty="0">
                <a:solidFill>
                  <a:schemeClr val="accent1">
                    <a:lumMod val="60000"/>
                    <a:lumOff val="40000"/>
                  </a:schemeClr>
                </a:solidFill>
                <a:effectLst/>
                <a:latin typeface="Calibri" panose="020F0502020204030204" pitchFamily="34" charset="0"/>
                <a:ea typeface="Calibri" panose="020F0502020204030204" pitchFamily="34" charset="0"/>
                <a:cs typeface="Times New Roman" panose="02020603050405020304" pitchFamily="18" charset="0"/>
              </a:rPr>
              <a:t> </a:t>
            </a:r>
            <a:r>
              <a:rPr lang="de-DE" sz="2400" i="1"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und Sein Heil annehmen, den Segen der </a:t>
            </a:r>
            <a:r>
              <a:rPr lang="de-DE" sz="2400" b="1" i="1"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Vergebung der Sünden</a:t>
            </a:r>
            <a:r>
              <a:rPr lang="de-DE" sz="2400" i="1"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der </a:t>
            </a:r>
            <a:r>
              <a:rPr lang="de-DE" sz="2400" b="1" i="1"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Befreiung von der Schuld </a:t>
            </a:r>
            <a:r>
              <a:rPr lang="de-DE" sz="2400" i="1"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und der </a:t>
            </a:r>
            <a:r>
              <a:rPr lang="de-DE" sz="2400" b="1" i="1"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Gabe der Gerechtigkeit </a:t>
            </a:r>
            <a:r>
              <a:rPr lang="de-DE" sz="2400" i="1"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zu schenken.  {ST 6. Juni 1895, Abs. 9}</a:t>
            </a:r>
          </a:p>
          <a:p>
            <a:endParaRPr lang="de-DE" sz="2400" dirty="0">
              <a:solidFill>
                <a:schemeClr val="tx1"/>
              </a:solidFill>
            </a:endParaRPr>
          </a:p>
        </p:txBody>
      </p:sp>
    </p:spTree>
    <p:extLst>
      <p:ext uri="{BB962C8B-B14F-4D97-AF65-F5344CB8AC3E}">
        <p14:creationId xmlns:p14="http://schemas.microsoft.com/office/powerpoint/2010/main" val="369668554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B7767E2-2E37-B9B9-BA63-F790C094B458}"/>
              </a:ext>
            </a:extLst>
          </p:cNvPr>
          <p:cNvSpPr>
            <a:spLocks noGrp="1"/>
          </p:cNvSpPr>
          <p:nvPr>
            <p:ph type="ctrTitle"/>
          </p:nvPr>
        </p:nvSpPr>
        <p:spPr>
          <a:xfrm>
            <a:off x="1559445" y="2570657"/>
            <a:ext cx="9068586" cy="2590800"/>
          </a:xfrm>
        </p:spPr>
        <p:txBody>
          <a:bodyPr/>
          <a:lstStyle/>
          <a:p>
            <a:br>
              <a:rPr lang="de-DE" sz="1800" i="1" kern="100" dirty="0">
                <a:effectLst/>
                <a:latin typeface="Calibri" panose="020F0502020204030204" pitchFamily="34" charset="0"/>
                <a:ea typeface="Calibri" panose="020F0502020204030204" pitchFamily="34" charset="0"/>
                <a:cs typeface="Times New Roman" panose="02020603050405020304" pitchFamily="18" charset="0"/>
              </a:rPr>
            </a:br>
            <a:br>
              <a:rPr lang="de-DE" sz="1800" kern="100" dirty="0">
                <a:effectLst/>
                <a:latin typeface="Calibri" panose="020F0502020204030204" pitchFamily="34" charset="0"/>
                <a:ea typeface="Calibri" panose="020F0502020204030204" pitchFamily="34" charset="0"/>
                <a:cs typeface="Times New Roman" panose="02020603050405020304" pitchFamily="18" charset="0"/>
              </a:rPr>
            </a:br>
            <a:endParaRPr lang="de-DE" dirty="0"/>
          </a:p>
        </p:txBody>
      </p:sp>
      <p:sp>
        <p:nvSpPr>
          <p:cNvPr id="3" name="Untertitel 2">
            <a:extLst>
              <a:ext uri="{FF2B5EF4-FFF2-40B4-BE49-F238E27FC236}">
                <a16:creationId xmlns:a16="http://schemas.microsoft.com/office/drawing/2014/main" id="{E94151AF-C0DA-ABC3-D75B-8BAAF9EA2D9F}"/>
              </a:ext>
            </a:extLst>
          </p:cNvPr>
          <p:cNvSpPr>
            <a:spLocks noGrp="1"/>
          </p:cNvSpPr>
          <p:nvPr>
            <p:ph type="subTitle" idx="1"/>
          </p:nvPr>
        </p:nvSpPr>
        <p:spPr>
          <a:xfrm>
            <a:off x="1559445" y="2694372"/>
            <a:ext cx="9070848" cy="2973112"/>
          </a:xfrm>
        </p:spPr>
        <p:txBody>
          <a:bodyPr>
            <a:noAutofit/>
          </a:bodyPr>
          <a:lstStyle/>
          <a:p>
            <a:r>
              <a:rPr lang="de-DE" sz="2400" i="1"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Der Vater hat </a:t>
            </a:r>
            <a:r>
              <a:rPr lang="de-DE" sz="2400" b="1" i="1"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nicht nur den ganzen Himmel, sondern auch Sein ganzes Herz </a:t>
            </a:r>
            <a:r>
              <a:rPr lang="de-DE" sz="2400" i="1"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für diejenigen geöffnet, die den Glauben an das Opfer Christi bekunden und </a:t>
            </a:r>
            <a:r>
              <a:rPr lang="de-DE" sz="2400" b="1" i="1" kern="100" dirty="0">
                <a:solidFill>
                  <a:schemeClr val="accent1">
                    <a:lumMod val="60000"/>
                    <a:lumOff val="40000"/>
                  </a:schemeClr>
                </a:solidFill>
                <a:effectLst/>
                <a:latin typeface="Calibri" panose="020F0502020204030204" pitchFamily="34" charset="0"/>
                <a:ea typeface="Calibri" panose="020F0502020204030204" pitchFamily="34" charset="0"/>
                <a:cs typeface="Times New Roman" panose="02020603050405020304" pitchFamily="18" charset="0"/>
              </a:rPr>
              <a:t>die durch den Glauben an die Liebe Gottes </a:t>
            </a:r>
            <a:r>
              <a:rPr lang="de-DE" sz="2400" b="1" i="1" u="sng" kern="100" dirty="0">
                <a:solidFill>
                  <a:schemeClr val="accent1">
                    <a:lumMod val="60000"/>
                    <a:lumOff val="40000"/>
                  </a:schemeClr>
                </a:solidFill>
                <a:effectLst/>
                <a:latin typeface="Calibri" panose="020F0502020204030204" pitchFamily="34" charset="0"/>
                <a:ea typeface="Calibri" panose="020F0502020204030204" pitchFamily="34" charset="0"/>
                <a:cs typeface="Times New Roman" panose="02020603050405020304" pitchFamily="18" charset="0"/>
              </a:rPr>
              <a:t>zu ihrer Treue zurückkehren</a:t>
            </a:r>
            <a:r>
              <a:rPr lang="de-DE" sz="2400" i="1"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 ST 819</a:t>
            </a:r>
          </a:p>
          <a:p>
            <a:endParaRPr lang="de-DE" sz="2400" dirty="0">
              <a:solidFill>
                <a:schemeClr val="tx1"/>
              </a:solidFill>
            </a:endParaRPr>
          </a:p>
        </p:txBody>
      </p:sp>
    </p:spTree>
    <p:extLst>
      <p:ext uri="{BB962C8B-B14F-4D97-AF65-F5344CB8AC3E}">
        <p14:creationId xmlns:p14="http://schemas.microsoft.com/office/powerpoint/2010/main" val="90591656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B7767E2-2E37-B9B9-BA63-F790C094B458}"/>
              </a:ext>
            </a:extLst>
          </p:cNvPr>
          <p:cNvSpPr>
            <a:spLocks noGrp="1"/>
          </p:cNvSpPr>
          <p:nvPr>
            <p:ph type="ctrTitle"/>
          </p:nvPr>
        </p:nvSpPr>
        <p:spPr>
          <a:xfrm>
            <a:off x="1559445" y="2570657"/>
            <a:ext cx="9068586" cy="2590800"/>
          </a:xfrm>
        </p:spPr>
        <p:txBody>
          <a:bodyPr/>
          <a:lstStyle/>
          <a:p>
            <a:br>
              <a:rPr lang="de-DE" sz="1800" i="1" kern="100" dirty="0">
                <a:effectLst/>
                <a:latin typeface="Calibri" panose="020F0502020204030204" pitchFamily="34" charset="0"/>
                <a:ea typeface="Calibri" panose="020F0502020204030204" pitchFamily="34" charset="0"/>
                <a:cs typeface="Times New Roman" panose="02020603050405020304" pitchFamily="18" charset="0"/>
              </a:rPr>
            </a:br>
            <a:br>
              <a:rPr lang="de-DE" sz="1800" kern="100" dirty="0">
                <a:effectLst/>
                <a:latin typeface="Calibri" panose="020F0502020204030204" pitchFamily="34" charset="0"/>
                <a:ea typeface="Calibri" panose="020F0502020204030204" pitchFamily="34" charset="0"/>
                <a:cs typeface="Times New Roman" panose="02020603050405020304" pitchFamily="18" charset="0"/>
              </a:rPr>
            </a:br>
            <a:endParaRPr lang="de-DE" dirty="0"/>
          </a:p>
        </p:txBody>
      </p:sp>
      <p:sp>
        <p:nvSpPr>
          <p:cNvPr id="3" name="Untertitel 2">
            <a:extLst>
              <a:ext uri="{FF2B5EF4-FFF2-40B4-BE49-F238E27FC236}">
                <a16:creationId xmlns:a16="http://schemas.microsoft.com/office/drawing/2014/main" id="{E94151AF-C0DA-ABC3-D75B-8BAAF9EA2D9F}"/>
              </a:ext>
            </a:extLst>
          </p:cNvPr>
          <p:cNvSpPr>
            <a:spLocks noGrp="1"/>
          </p:cNvSpPr>
          <p:nvPr>
            <p:ph type="subTitle" idx="1"/>
          </p:nvPr>
        </p:nvSpPr>
        <p:spPr>
          <a:xfrm>
            <a:off x="1559445" y="2272969"/>
            <a:ext cx="9070848" cy="2973112"/>
          </a:xfrm>
        </p:spPr>
        <p:txBody>
          <a:bodyPr>
            <a:noAutofit/>
          </a:bodyPr>
          <a:lstStyle/>
          <a:p>
            <a:r>
              <a:rPr lang="de-DE" sz="2400" i="1"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Wir brauchen eine tiefe Einsicht </a:t>
            </a:r>
            <a:r>
              <a:rPr lang="de-DE" sz="2400" b="1" i="1"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in das Wesen Christi und in das Geheimnis Seiner Liebe</a:t>
            </a:r>
            <a:r>
              <a:rPr lang="de-DE" sz="2400" i="1"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„die alle Erkenntnis übersteigt“ (Epheser 3,19). Wir sollen in den warmen, wohltuenden Strahlen der Sonne der Gerechtigkeit leben. </a:t>
            </a:r>
            <a:r>
              <a:rPr lang="de-DE" sz="2400" b="1" i="1" kern="100" dirty="0">
                <a:solidFill>
                  <a:schemeClr val="accent1">
                    <a:lumMod val="60000"/>
                    <a:lumOff val="40000"/>
                  </a:schemeClr>
                </a:solidFill>
                <a:effectLst/>
                <a:latin typeface="Calibri" panose="020F0502020204030204" pitchFamily="34" charset="0"/>
                <a:ea typeface="Calibri" panose="020F0502020204030204" pitchFamily="34" charset="0"/>
                <a:cs typeface="Times New Roman" panose="02020603050405020304" pitchFamily="18" charset="0"/>
              </a:rPr>
              <a:t>Nichts als Christi liebendes Erbarmen, Seine göttliche Gnade, Seine allmächtige Kraft kann uns befähigen, den </a:t>
            </a:r>
            <a:r>
              <a:rPr lang="de-DE" sz="2400" b="1" i="1" u="sng" kern="100" dirty="0">
                <a:solidFill>
                  <a:schemeClr val="accent1">
                    <a:lumMod val="60000"/>
                    <a:lumOff val="40000"/>
                  </a:schemeClr>
                </a:solidFill>
                <a:effectLst/>
                <a:latin typeface="Calibri" panose="020F0502020204030204" pitchFamily="34" charset="0"/>
                <a:ea typeface="Calibri" panose="020F0502020204030204" pitchFamily="34" charset="0"/>
                <a:cs typeface="Times New Roman" panose="02020603050405020304" pitchFamily="18" charset="0"/>
              </a:rPr>
              <a:t>unerbittlichen Feind zu besiegen und den Widerstand unseres eigenen Herzens zu unterwerfen</a:t>
            </a:r>
            <a:r>
              <a:rPr lang="de-DE" sz="2400" i="1"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(HP 64.3)</a:t>
            </a:r>
          </a:p>
          <a:p>
            <a:endParaRPr lang="de-DE" sz="2400" dirty="0">
              <a:solidFill>
                <a:schemeClr val="tx1"/>
              </a:solidFill>
            </a:endParaRPr>
          </a:p>
        </p:txBody>
      </p:sp>
    </p:spTree>
    <p:extLst>
      <p:ext uri="{BB962C8B-B14F-4D97-AF65-F5344CB8AC3E}">
        <p14:creationId xmlns:p14="http://schemas.microsoft.com/office/powerpoint/2010/main" val="7374155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B7767E2-2E37-B9B9-BA63-F790C094B458}"/>
              </a:ext>
            </a:extLst>
          </p:cNvPr>
          <p:cNvSpPr>
            <a:spLocks noGrp="1"/>
          </p:cNvSpPr>
          <p:nvPr>
            <p:ph type="ctrTitle"/>
          </p:nvPr>
        </p:nvSpPr>
        <p:spPr>
          <a:xfrm>
            <a:off x="1561707" y="2419737"/>
            <a:ext cx="9068586" cy="2590800"/>
          </a:xfrm>
        </p:spPr>
        <p:txBody>
          <a:bodyPr/>
          <a:lstStyle/>
          <a:p>
            <a:br>
              <a:rPr lang="de-DE" sz="1800" i="1" kern="1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br>
            <a:br>
              <a:rPr lang="de-DE" sz="1800" kern="100" dirty="0">
                <a:effectLst/>
                <a:latin typeface="Calibri" panose="020F0502020204030204" pitchFamily="34" charset="0"/>
                <a:ea typeface="Calibri" panose="020F0502020204030204" pitchFamily="34" charset="0"/>
                <a:cs typeface="Times New Roman" panose="02020603050405020304" pitchFamily="18" charset="0"/>
              </a:rPr>
            </a:br>
            <a:endParaRPr lang="de-DE" dirty="0"/>
          </a:p>
        </p:txBody>
      </p:sp>
      <p:sp>
        <p:nvSpPr>
          <p:cNvPr id="3" name="Untertitel 2">
            <a:extLst>
              <a:ext uri="{FF2B5EF4-FFF2-40B4-BE49-F238E27FC236}">
                <a16:creationId xmlns:a16="http://schemas.microsoft.com/office/drawing/2014/main" id="{E94151AF-C0DA-ABC3-D75B-8BAAF9EA2D9F}"/>
              </a:ext>
            </a:extLst>
          </p:cNvPr>
          <p:cNvSpPr>
            <a:spLocks noGrp="1"/>
          </p:cNvSpPr>
          <p:nvPr>
            <p:ph type="subTitle" idx="1"/>
          </p:nvPr>
        </p:nvSpPr>
        <p:spPr>
          <a:xfrm>
            <a:off x="1562100" y="2166152"/>
            <a:ext cx="9070848" cy="2973112"/>
          </a:xfrm>
        </p:spPr>
        <p:txBody>
          <a:bodyPr/>
          <a:lstStyle/>
          <a:p>
            <a:endParaRPr lang="de-DE" sz="2400" i="1"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r>
              <a:rPr lang="de-DE" sz="2400" i="1"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Denn die Gesinnung des Fleisches ist Tod, die Gesinnung des Geistes aber Leben und Friede, darum, </a:t>
            </a:r>
            <a:r>
              <a:rPr lang="de-DE" sz="2400" b="1" i="1" kern="100" dirty="0">
                <a:solidFill>
                  <a:schemeClr val="accent1">
                    <a:lumMod val="60000"/>
                    <a:lumOff val="40000"/>
                  </a:schemeClr>
                </a:solidFill>
                <a:effectLst/>
                <a:latin typeface="Calibri" panose="020F0502020204030204" pitchFamily="34" charset="0"/>
                <a:ea typeface="Calibri" panose="020F0502020204030204" pitchFamily="34" charset="0"/>
                <a:cs typeface="Times New Roman" panose="02020603050405020304" pitchFamily="18" charset="0"/>
              </a:rPr>
              <a:t>weil die Gesinnung des Fleisches Feindschaft wider Gott ist</a:t>
            </a:r>
            <a:r>
              <a:rPr lang="de-DE" sz="2400" i="1"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denn sie ist dem Gesetz Gottes nicht untertan, sie kann es auch nicht. (Römer 8,6.7)</a:t>
            </a:r>
          </a:p>
          <a:p>
            <a:endParaRPr lang="de-DE" dirty="0"/>
          </a:p>
        </p:txBody>
      </p:sp>
    </p:spTree>
    <p:extLst>
      <p:ext uri="{BB962C8B-B14F-4D97-AF65-F5344CB8AC3E}">
        <p14:creationId xmlns:p14="http://schemas.microsoft.com/office/powerpoint/2010/main" val="323582207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B7767E2-2E37-B9B9-BA63-F790C094B458}"/>
              </a:ext>
            </a:extLst>
          </p:cNvPr>
          <p:cNvSpPr>
            <a:spLocks noGrp="1"/>
          </p:cNvSpPr>
          <p:nvPr>
            <p:ph type="ctrTitle"/>
          </p:nvPr>
        </p:nvSpPr>
        <p:spPr>
          <a:xfrm>
            <a:off x="1559445" y="2570657"/>
            <a:ext cx="9068586" cy="2590800"/>
          </a:xfrm>
        </p:spPr>
        <p:txBody>
          <a:bodyPr/>
          <a:lstStyle/>
          <a:p>
            <a:br>
              <a:rPr lang="de-DE" sz="1800" i="1" kern="100" dirty="0">
                <a:effectLst/>
                <a:latin typeface="Calibri" panose="020F0502020204030204" pitchFamily="34" charset="0"/>
                <a:ea typeface="Calibri" panose="020F0502020204030204" pitchFamily="34" charset="0"/>
                <a:cs typeface="Times New Roman" panose="02020603050405020304" pitchFamily="18" charset="0"/>
              </a:rPr>
            </a:br>
            <a:br>
              <a:rPr lang="de-DE" sz="1800" kern="100" dirty="0">
                <a:effectLst/>
                <a:latin typeface="Calibri" panose="020F0502020204030204" pitchFamily="34" charset="0"/>
                <a:ea typeface="Calibri" panose="020F0502020204030204" pitchFamily="34" charset="0"/>
                <a:cs typeface="Times New Roman" panose="02020603050405020304" pitchFamily="18" charset="0"/>
              </a:rPr>
            </a:br>
            <a:endParaRPr lang="de-DE" dirty="0"/>
          </a:p>
        </p:txBody>
      </p:sp>
      <p:sp>
        <p:nvSpPr>
          <p:cNvPr id="3" name="Untertitel 2">
            <a:extLst>
              <a:ext uri="{FF2B5EF4-FFF2-40B4-BE49-F238E27FC236}">
                <a16:creationId xmlns:a16="http://schemas.microsoft.com/office/drawing/2014/main" id="{E94151AF-C0DA-ABC3-D75B-8BAAF9EA2D9F}"/>
              </a:ext>
            </a:extLst>
          </p:cNvPr>
          <p:cNvSpPr>
            <a:spLocks noGrp="1"/>
          </p:cNvSpPr>
          <p:nvPr>
            <p:ph type="subTitle" idx="1"/>
          </p:nvPr>
        </p:nvSpPr>
        <p:spPr>
          <a:xfrm>
            <a:off x="1559445" y="2570657"/>
            <a:ext cx="9070848" cy="2973112"/>
          </a:xfrm>
        </p:spPr>
        <p:txBody>
          <a:bodyPr>
            <a:noAutofit/>
          </a:bodyPr>
          <a:lstStyle/>
          <a:p>
            <a:r>
              <a:rPr lang="de-DE" sz="2400" b="1" i="1"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Die Kenntnis Gottes ist die Grundlage jeder wahren Erziehung und jedes wahren Dienstes. </a:t>
            </a:r>
            <a:r>
              <a:rPr lang="de-DE" sz="2400" b="1" i="1" kern="100" dirty="0">
                <a:solidFill>
                  <a:schemeClr val="accent1">
                    <a:lumMod val="60000"/>
                    <a:lumOff val="40000"/>
                  </a:schemeClr>
                </a:solidFill>
                <a:effectLst/>
                <a:latin typeface="Calibri" panose="020F0502020204030204" pitchFamily="34" charset="0"/>
                <a:ea typeface="Calibri" panose="020F0502020204030204" pitchFamily="34" charset="0"/>
                <a:cs typeface="Times New Roman" panose="02020603050405020304" pitchFamily="18" charset="0"/>
              </a:rPr>
              <a:t>Sie ist der </a:t>
            </a:r>
            <a:r>
              <a:rPr lang="de-DE" sz="2400" b="1" i="1" u="sng" kern="100" dirty="0">
                <a:solidFill>
                  <a:schemeClr val="accent1">
                    <a:lumMod val="60000"/>
                    <a:lumOff val="40000"/>
                  </a:schemeClr>
                </a:solidFill>
                <a:effectLst/>
                <a:latin typeface="Calibri" panose="020F0502020204030204" pitchFamily="34" charset="0"/>
                <a:ea typeface="Calibri" panose="020F0502020204030204" pitchFamily="34" charset="0"/>
                <a:cs typeface="Times New Roman" panose="02020603050405020304" pitchFamily="18" charset="0"/>
              </a:rPr>
              <a:t>einzige wirkliche Schutz gegen Versuchungen</a:t>
            </a:r>
            <a:r>
              <a:rPr lang="de-DE" sz="2400" i="1"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Nur sie kann uns im Charakter Gott ähnlich machen. {MH 409.2}</a:t>
            </a:r>
          </a:p>
          <a:p>
            <a:endParaRPr lang="de-DE" sz="2400" dirty="0">
              <a:solidFill>
                <a:schemeClr val="tx1"/>
              </a:solidFill>
            </a:endParaRPr>
          </a:p>
        </p:txBody>
      </p:sp>
    </p:spTree>
    <p:extLst>
      <p:ext uri="{BB962C8B-B14F-4D97-AF65-F5344CB8AC3E}">
        <p14:creationId xmlns:p14="http://schemas.microsoft.com/office/powerpoint/2010/main" val="13487002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B7767E2-2E37-B9B9-BA63-F790C094B458}"/>
              </a:ext>
            </a:extLst>
          </p:cNvPr>
          <p:cNvSpPr>
            <a:spLocks noGrp="1"/>
          </p:cNvSpPr>
          <p:nvPr>
            <p:ph type="ctrTitle"/>
          </p:nvPr>
        </p:nvSpPr>
        <p:spPr>
          <a:xfrm>
            <a:off x="1559445" y="2570657"/>
            <a:ext cx="9068586" cy="2590800"/>
          </a:xfrm>
        </p:spPr>
        <p:txBody>
          <a:bodyPr/>
          <a:lstStyle/>
          <a:p>
            <a:br>
              <a:rPr lang="de-DE" sz="1800" i="1" kern="100" dirty="0">
                <a:effectLst/>
                <a:latin typeface="Calibri" panose="020F0502020204030204" pitchFamily="34" charset="0"/>
                <a:ea typeface="Calibri" panose="020F0502020204030204" pitchFamily="34" charset="0"/>
                <a:cs typeface="Times New Roman" panose="02020603050405020304" pitchFamily="18" charset="0"/>
              </a:rPr>
            </a:br>
            <a:br>
              <a:rPr lang="de-DE" sz="1800" kern="100" dirty="0">
                <a:effectLst/>
                <a:latin typeface="Calibri" panose="020F0502020204030204" pitchFamily="34" charset="0"/>
                <a:ea typeface="Calibri" panose="020F0502020204030204" pitchFamily="34" charset="0"/>
                <a:cs typeface="Times New Roman" panose="02020603050405020304" pitchFamily="18" charset="0"/>
              </a:rPr>
            </a:br>
            <a:endParaRPr lang="de-DE" dirty="0"/>
          </a:p>
        </p:txBody>
      </p:sp>
      <p:sp>
        <p:nvSpPr>
          <p:cNvPr id="3" name="Untertitel 2">
            <a:extLst>
              <a:ext uri="{FF2B5EF4-FFF2-40B4-BE49-F238E27FC236}">
                <a16:creationId xmlns:a16="http://schemas.microsoft.com/office/drawing/2014/main" id="{E94151AF-C0DA-ABC3-D75B-8BAAF9EA2D9F}"/>
              </a:ext>
            </a:extLst>
          </p:cNvPr>
          <p:cNvSpPr>
            <a:spLocks noGrp="1"/>
          </p:cNvSpPr>
          <p:nvPr>
            <p:ph type="subTitle" idx="1"/>
          </p:nvPr>
        </p:nvSpPr>
        <p:spPr>
          <a:xfrm>
            <a:off x="1559445" y="2934641"/>
            <a:ext cx="9070848" cy="2973112"/>
          </a:xfrm>
        </p:spPr>
        <p:txBody>
          <a:bodyPr>
            <a:noAutofit/>
          </a:bodyPr>
          <a:lstStyle/>
          <a:p>
            <a:r>
              <a:rPr lang="de-DE" sz="2400" i="1"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Darum wandert Mein Volk in die Gefangenschaft </a:t>
            </a:r>
            <a:r>
              <a:rPr lang="de-DE" sz="2400" b="1" i="1" kern="100" dirty="0">
                <a:solidFill>
                  <a:schemeClr val="accent1">
                    <a:lumMod val="60000"/>
                    <a:lumOff val="40000"/>
                  </a:schemeClr>
                </a:solidFill>
                <a:effectLst/>
                <a:latin typeface="Calibri" panose="020F0502020204030204" pitchFamily="34" charset="0"/>
                <a:ea typeface="Calibri" panose="020F0502020204030204" pitchFamily="34" charset="0"/>
                <a:cs typeface="Times New Roman" panose="02020603050405020304" pitchFamily="18" charset="0"/>
              </a:rPr>
              <a:t>aus Mangel </a:t>
            </a:r>
          </a:p>
          <a:p>
            <a:r>
              <a:rPr lang="de-DE" sz="2400" b="1" i="1" kern="100" dirty="0">
                <a:solidFill>
                  <a:schemeClr val="accent1">
                    <a:lumMod val="60000"/>
                    <a:lumOff val="40000"/>
                  </a:schemeClr>
                </a:solidFill>
                <a:effectLst/>
                <a:latin typeface="Calibri" panose="020F0502020204030204" pitchFamily="34" charset="0"/>
                <a:ea typeface="Calibri" panose="020F0502020204030204" pitchFamily="34" charset="0"/>
                <a:cs typeface="Times New Roman" panose="02020603050405020304" pitchFamily="18" charset="0"/>
              </a:rPr>
              <a:t>an Erkenntnis</a:t>
            </a:r>
            <a:r>
              <a:rPr lang="de-DE" sz="2400" i="1"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 (Jesaja 5,13)</a:t>
            </a:r>
          </a:p>
          <a:p>
            <a:endParaRPr lang="de-DE" sz="2400" dirty="0">
              <a:solidFill>
                <a:schemeClr val="tx1"/>
              </a:solidFill>
            </a:endParaRPr>
          </a:p>
        </p:txBody>
      </p:sp>
    </p:spTree>
    <p:extLst>
      <p:ext uri="{BB962C8B-B14F-4D97-AF65-F5344CB8AC3E}">
        <p14:creationId xmlns:p14="http://schemas.microsoft.com/office/powerpoint/2010/main" val="136015932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B7767E2-2E37-B9B9-BA63-F790C094B458}"/>
              </a:ext>
            </a:extLst>
          </p:cNvPr>
          <p:cNvSpPr>
            <a:spLocks noGrp="1"/>
          </p:cNvSpPr>
          <p:nvPr>
            <p:ph type="ctrTitle"/>
          </p:nvPr>
        </p:nvSpPr>
        <p:spPr>
          <a:xfrm>
            <a:off x="1559445" y="2570657"/>
            <a:ext cx="9068586" cy="2590800"/>
          </a:xfrm>
        </p:spPr>
        <p:txBody>
          <a:bodyPr/>
          <a:lstStyle/>
          <a:p>
            <a:br>
              <a:rPr lang="de-DE" sz="1800" i="1" kern="100" dirty="0">
                <a:effectLst/>
                <a:latin typeface="Calibri" panose="020F0502020204030204" pitchFamily="34" charset="0"/>
                <a:ea typeface="Calibri" panose="020F0502020204030204" pitchFamily="34" charset="0"/>
                <a:cs typeface="Times New Roman" panose="02020603050405020304" pitchFamily="18" charset="0"/>
              </a:rPr>
            </a:br>
            <a:br>
              <a:rPr lang="de-DE" sz="1800" kern="100" dirty="0">
                <a:effectLst/>
                <a:latin typeface="Calibri" panose="020F0502020204030204" pitchFamily="34" charset="0"/>
                <a:ea typeface="Calibri" panose="020F0502020204030204" pitchFamily="34" charset="0"/>
                <a:cs typeface="Times New Roman" panose="02020603050405020304" pitchFamily="18" charset="0"/>
              </a:rPr>
            </a:br>
            <a:endParaRPr lang="de-DE" dirty="0"/>
          </a:p>
        </p:txBody>
      </p:sp>
      <p:sp>
        <p:nvSpPr>
          <p:cNvPr id="3" name="Untertitel 2">
            <a:extLst>
              <a:ext uri="{FF2B5EF4-FFF2-40B4-BE49-F238E27FC236}">
                <a16:creationId xmlns:a16="http://schemas.microsoft.com/office/drawing/2014/main" id="{E94151AF-C0DA-ABC3-D75B-8BAAF9EA2D9F}"/>
              </a:ext>
            </a:extLst>
          </p:cNvPr>
          <p:cNvSpPr>
            <a:spLocks noGrp="1"/>
          </p:cNvSpPr>
          <p:nvPr>
            <p:ph type="subTitle" idx="1"/>
          </p:nvPr>
        </p:nvSpPr>
        <p:spPr>
          <a:xfrm>
            <a:off x="1559445" y="2446369"/>
            <a:ext cx="9070848" cy="2973112"/>
          </a:xfrm>
        </p:spPr>
        <p:txBody>
          <a:bodyPr>
            <a:noAutofit/>
          </a:bodyPr>
          <a:lstStyle/>
          <a:p>
            <a:r>
              <a:rPr lang="de-DE" sz="2400" i="1"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dass der Christus durch den Glauben in euren Herzen wohne, damit ihr, in Liebe gewurzelt und gegründet, dazu fähig seid, mit allen Heiligen </a:t>
            </a:r>
            <a:r>
              <a:rPr lang="de-DE" sz="2400" b="1" i="1"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zu begreifen</a:t>
            </a:r>
            <a:r>
              <a:rPr lang="de-DE" sz="2400" i="1"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was die Breite, die Länge, die Tiefe und die Höhe sei, und </a:t>
            </a:r>
            <a:r>
              <a:rPr lang="de-DE" sz="2400" b="1" i="1" u="sng" kern="100" dirty="0">
                <a:solidFill>
                  <a:schemeClr val="accent1">
                    <a:lumMod val="60000"/>
                    <a:lumOff val="40000"/>
                  </a:schemeClr>
                </a:solidFill>
                <a:effectLst/>
                <a:latin typeface="Calibri" panose="020F0502020204030204" pitchFamily="34" charset="0"/>
                <a:ea typeface="Calibri" panose="020F0502020204030204" pitchFamily="34" charset="0"/>
                <a:cs typeface="Times New Roman" panose="02020603050405020304" pitchFamily="18" charset="0"/>
              </a:rPr>
              <a:t>die Liebe des Christus zu erkennen</a:t>
            </a:r>
            <a:r>
              <a:rPr lang="de-DE" sz="2400" b="1" i="1" kern="100" dirty="0">
                <a:solidFill>
                  <a:schemeClr val="accent1">
                    <a:lumMod val="60000"/>
                    <a:lumOff val="40000"/>
                  </a:schemeClr>
                </a:solidFill>
                <a:effectLst/>
                <a:latin typeface="Calibri" panose="020F0502020204030204" pitchFamily="34" charset="0"/>
                <a:ea typeface="Calibri" panose="020F0502020204030204" pitchFamily="34" charset="0"/>
                <a:cs typeface="Times New Roman" panose="02020603050405020304" pitchFamily="18" charset="0"/>
              </a:rPr>
              <a:t>, die doch alle Erkenntnis übersteigt, </a:t>
            </a:r>
            <a:r>
              <a:rPr lang="de-DE" sz="2400" b="1" i="1" u="sng" kern="100" dirty="0">
                <a:solidFill>
                  <a:schemeClr val="accent1">
                    <a:lumMod val="60000"/>
                    <a:lumOff val="40000"/>
                  </a:schemeClr>
                </a:solidFill>
                <a:effectLst/>
                <a:latin typeface="Calibri" panose="020F0502020204030204" pitchFamily="34" charset="0"/>
                <a:ea typeface="Calibri" panose="020F0502020204030204" pitchFamily="34" charset="0"/>
                <a:cs typeface="Times New Roman" panose="02020603050405020304" pitchFamily="18" charset="0"/>
              </a:rPr>
              <a:t>DAMIT</a:t>
            </a:r>
            <a:r>
              <a:rPr lang="de-DE" sz="2400" b="1" i="1" kern="100" dirty="0">
                <a:solidFill>
                  <a:schemeClr val="accent1">
                    <a:lumMod val="60000"/>
                    <a:lumOff val="40000"/>
                  </a:schemeClr>
                </a:solidFill>
                <a:effectLst/>
                <a:latin typeface="Calibri" panose="020F0502020204030204" pitchFamily="34" charset="0"/>
                <a:ea typeface="Calibri" panose="020F0502020204030204" pitchFamily="34" charset="0"/>
                <a:cs typeface="Times New Roman" panose="02020603050405020304" pitchFamily="18" charset="0"/>
              </a:rPr>
              <a:t> ihr erfüllt werdet bis zur ganzen Fülle Gottes</a:t>
            </a:r>
            <a:r>
              <a:rPr lang="de-DE" sz="2400" i="1"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(Epheser 3,17-19)</a:t>
            </a:r>
          </a:p>
          <a:p>
            <a:endParaRPr lang="de-DE" sz="2400" dirty="0">
              <a:solidFill>
                <a:schemeClr val="tx1"/>
              </a:solidFill>
            </a:endParaRPr>
          </a:p>
        </p:txBody>
      </p:sp>
    </p:spTree>
    <p:extLst>
      <p:ext uri="{BB962C8B-B14F-4D97-AF65-F5344CB8AC3E}">
        <p14:creationId xmlns:p14="http://schemas.microsoft.com/office/powerpoint/2010/main" val="117608478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B7767E2-2E37-B9B9-BA63-F790C094B458}"/>
              </a:ext>
            </a:extLst>
          </p:cNvPr>
          <p:cNvSpPr>
            <a:spLocks noGrp="1"/>
          </p:cNvSpPr>
          <p:nvPr>
            <p:ph type="ctrTitle"/>
          </p:nvPr>
        </p:nvSpPr>
        <p:spPr>
          <a:xfrm>
            <a:off x="1559445" y="2570657"/>
            <a:ext cx="9068586" cy="2590800"/>
          </a:xfrm>
        </p:spPr>
        <p:txBody>
          <a:bodyPr/>
          <a:lstStyle/>
          <a:p>
            <a:br>
              <a:rPr lang="de-DE" sz="1800" i="1" kern="100" dirty="0">
                <a:effectLst/>
                <a:latin typeface="Calibri" panose="020F0502020204030204" pitchFamily="34" charset="0"/>
                <a:ea typeface="Calibri" panose="020F0502020204030204" pitchFamily="34" charset="0"/>
                <a:cs typeface="Times New Roman" panose="02020603050405020304" pitchFamily="18" charset="0"/>
              </a:rPr>
            </a:br>
            <a:br>
              <a:rPr lang="de-DE" sz="1800" kern="100" dirty="0">
                <a:effectLst/>
                <a:latin typeface="Calibri" panose="020F0502020204030204" pitchFamily="34" charset="0"/>
                <a:ea typeface="Calibri" panose="020F0502020204030204" pitchFamily="34" charset="0"/>
                <a:cs typeface="Times New Roman" panose="02020603050405020304" pitchFamily="18" charset="0"/>
              </a:rPr>
            </a:br>
            <a:endParaRPr lang="de-DE" dirty="0"/>
          </a:p>
        </p:txBody>
      </p:sp>
      <p:sp>
        <p:nvSpPr>
          <p:cNvPr id="3" name="Untertitel 2">
            <a:extLst>
              <a:ext uri="{FF2B5EF4-FFF2-40B4-BE49-F238E27FC236}">
                <a16:creationId xmlns:a16="http://schemas.microsoft.com/office/drawing/2014/main" id="{E94151AF-C0DA-ABC3-D75B-8BAAF9EA2D9F}"/>
              </a:ext>
            </a:extLst>
          </p:cNvPr>
          <p:cNvSpPr>
            <a:spLocks noGrp="1"/>
          </p:cNvSpPr>
          <p:nvPr>
            <p:ph type="subTitle" idx="1"/>
          </p:nvPr>
        </p:nvSpPr>
        <p:spPr>
          <a:xfrm>
            <a:off x="1557183" y="2854742"/>
            <a:ext cx="9070848" cy="2973112"/>
          </a:xfrm>
        </p:spPr>
        <p:txBody>
          <a:bodyPr>
            <a:noAutofit/>
          </a:bodyPr>
          <a:lstStyle/>
          <a:p>
            <a:r>
              <a:rPr lang="de-DE" sz="2400" b="1" i="1"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Denn die Erde wird </a:t>
            </a:r>
            <a:r>
              <a:rPr lang="de-DE" sz="2400" b="1" i="1" kern="100" dirty="0">
                <a:solidFill>
                  <a:schemeClr val="accent1">
                    <a:lumMod val="60000"/>
                    <a:lumOff val="40000"/>
                  </a:schemeClr>
                </a:solidFill>
                <a:effectLst/>
                <a:latin typeface="Calibri" panose="020F0502020204030204" pitchFamily="34" charset="0"/>
                <a:ea typeface="Calibri" panose="020F0502020204030204" pitchFamily="34" charset="0"/>
                <a:cs typeface="Times New Roman" panose="02020603050405020304" pitchFamily="18" charset="0"/>
              </a:rPr>
              <a:t>voll werden der Erkenntnis der Herrlichkeit des HERRN</a:t>
            </a:r>
            <a:r>
              <a:rPr lang="de-DE" sz="2400" i="1"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gleichwie die Wasser den Meeresgrund bedecken. (Habakuk 2,14)</a:t>
            </a:r>
          </a:p>
          <a:p>
            <a:endParaRPr lang="de-DE" sz="2400" dirty="0">
              <a:solidFill>
                <a:schemeClr val="tx1"/>
              </a:solidFill>
            </a:endParaRPr>
          </a:p>
        </p:txBody>
      </p:sp>
    </p:spTree>
    <p:extLst>
      <p:ext uri="{BB962C8B-B14F-4D97-AF65-F5344CB8AC3E}">
        <p14:creationId xmlns:p14="http://schemas.microsoft.com/office/powerpoint/2010/main" val="28620377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B7767E2-2E37-B9B9-BA63-F790C094B458}"/>
              </a:ext>
            </a:extLst>
          </p:cNvPr>
          <p:cNvSpPr>
            <a:spLocks noGrp="1"/>
          </p:cNvSpPr>
          <p:nvPr>
            <p:ph type="ctrTitle"/>
          </p:nvPr>
        </p:nvSpPr>
        <p:spPr>
          <a:xfrm>
            <a:off x="1559445" y="2570657"/>
            <a:ext cx="9068586" cy="2590800"/>
          </a:xfrm>
        </p:spPr>
        <p:txBody>
          <a:bodyPr/>
          <a:lstStyle/>
          <a:p>
            <a:br>
              <a:rPr lang="de-DE" sz="1800" i="1" kern="100" dirty="0">
                <a:effectLst/>
                <a:latin typeface="Calibri" panose="020F0502020204030204" pitchFamily="34" charset="0"/>
                <a:ea typeface="Calibri" panose="020F0502020204030204" pitchFamily="34" charset="0"/>
                <a:cs typeface="Times New Roman" panose="02020603050405020304" pitchFamily="18" charset="0"/>
              </a:rPr>
            </a:br>
            <a:br>
              <a:rPr lang="de-DE" sz="1800" kern="100" dirty="0">
                <a:effectLst/>
                <a:latin typeface="Calibri" panose="020F0502020204030204" pitchFamily="34" charset="0"/>
                <a:ea typeface="Calibri" panose="020F0502020204030204" pitchFamily="34" charset="0"/>
                <a:cs typeface="Times New Roman" panose="02020603050405020304" pitchFamily="18" charset="0"/>
              </a:rPr>
            </a:br>
            <a:endParaRPr lang="de-DE" dirty="0"/>
          </a:p>
        </p:txBody>
      </p:sp>
      <p:sp>
        <p:nvSpPr>
          <p:cNvPr id="3" name="Untertitel 2">
            <a:extLst>
              <a:ext uri="{FF2B5EF4-FFF2-40B4-BE49-F238E27FC236}">
                <a16:creationId xmlns:a16="http://schemas.microsoft.com/office/drawing/2014/main" id="{E94151AF-C0DA-ABC3-D75B-8BAAF9EA2D9F}"/>
              </a:ext>
            </a:extLst>
          </p:cNvPr>
          <p:cNvSpPr>
            <a:spLocks noGrp="1"/>
          </p:cNvSpPr>
          <p:nvPr>
            <p:ph type="subTitle" idx="1"/>
          </p:nvPr>
        </p:nvSpPr>
        <p:spPr>
          <a:xfrm>
            <a:off x="1557183" y="2854742"/>
            <a:ext cx="9070848" cy="2973112"/>
          </a:xfrm>
        </p:spPr>
        <p:txBody>
          <a:bodyPr>
            <a:noAutofit/>
          </a:bodyPr>
          <a:lstStyle/>
          <a:p>
            <a:r>
              <a:rPr lang="de-DE" sz="2400" i="1"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und der </a:t>
            </a:r>
            <a:r>
              <a:rPr lang="de-DE" sz="2400" b="1" i="1" kern="100" dirty="0">
                <a:solidFill>
                  <a:schemeClr val="accent1">
                    <a:lumMod val="60000"/>
                    <a:lumOff val="40000"/>
                  </a:schemeClr>
                </a:solidFill>
                <a:effectLst/>
                <a:latin typeface="Calibri" panose="020F0502020204030204" pitchFamily="34" charset="0"/>
                <a:ea typeface="Calibri" panose="020F0502020204030204" pitchFamily="34" charset="0"/>
                <a:cs typeface="Times New Roman" panose="02020603050405020304" pitchFamily="18" charset="0"/>
              </a:rPr>
              <a:t>Gerechtigkeit Frucht wird Friede sein</a:t>
            </a:r>
            <a:r>
              <a:rPr lang="de-DE" sz="2400" i="1"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und der Gerechtigkeit Nutzen wird </a:t>
            </a:r>
            <a:r>
              <a:rPr lang="de-DE" sz="2400" b="1" i="1" kern="100" dirty="0">
                <a:solidFill>
                  <a:schemeClr val="accent1">
                    <a:lumMod val="60000"/>
                    <a:lumOff val="40000"/>
                  </a:schemeClr>
                </a:solidFill>
                <a:effectLst/>
                <a:latin typeface="Calibri" panose="020F0502020204030204" pitchFamily="34" charset="0"/>
                <a:ea typeface="Calibri" panose="020F0502020204030204" pitchFamily="34" charset="0"/>
                <a:cs typeface="Times New Roman" panose="02020603050405020304" pitchFamily="18" charset="0"/>
              </a:rPr>
              <a:t>ewige Stille und Sicherheit </a:t>
            </a:r>
            <a:r>
              <a:rPr lang="de-DE" sz="2400" i="1"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sein, </a:t>
            </a:r>
            <a:r>
              <a:rPr lang="de-DE" sz="2400" i="1"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daß</a:t>
            </a:r>
            <a:r>
              <a:rPr lang="de-DE" sz="2400" i="1"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Mein Volk in </a:t>
            </a:r>
            <a:r>
              <a:rPr lang="de-DE" sz="2400" b="1" i="1"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Häusern des Friedens </a:t>
            </a:r>
            <a:r>
              <a:rPr lang="de-DE" sz="2400" i="1"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wohnen wird, in </a:t>
            </a:r>
            <a:r>
              <a:rPr lang="de-DE" sz="2400" b="1" i="1"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sicheren Wohnungen </a:t>
            </a:r>
            <a:r>
              <a:rPr lang="de-DE" sz="2400" i="1"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und in </a:t>
            </a:r>
            <a:r>
              <a:rPr lang="de-DE" sz="2400" b="1" i="1"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stolzer Ruhe</a:t>
            </a:r>
            <a:r>
              <a:rPr lang="de-DE" sz="2400" i="1"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(Jesaja 32,17.18)</a:t>
            </a:r>
            <a:endParaRPr lang="de-DE" sz="2400" dirty="0">
              <a:solidFill>
                <a:schemeClr val="tx1"/>
              </a:solidFill>
            </a:endParaRPr>
          </a:p>
        </p:txBody>
      </p:sp>
    </p:spTree>
    <p:extLst>
      <p:ext uri="{BB962C8B-B14F-4D97-AF65-F5344CB8AC3E}">
        <p14:creationId xmlns:p14="http://schemas.microsoft.com/office/powerpoint/2010/main" val="39080919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B7767E2-2E37-B9B9-BA63-F790C094B458}"/>
              </a:ext>
            </a:extLst>
          </p:cNvPr>
          <p:cNvSpPr>
            <a:spLocks noGrp="1"/>
          </p:cNvSpPr>
          <p:nvPr>
            <p:ph type="ctrTitle"/>
          </p:nvPr>
        </p:nvSpPr>
        <p:spPr>
          <a:xfrm>
            <a:off x="1561707" y="2419737"/>
            <a:ext cx="9068586" cy="2590800"/>
          </a:xfrm>
        </p:spPr>
        <p:txBody>
          <a:bodyPr/>
          <a:lstStyle/>
          <a:p>
            <a:br>
              <a:rPr lang="de-DE" sz="1800" i="1" kern="1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br>
            <a:br>
              <a:rPr lang="de-DE" sz="1800" kern="100" dirty="0">
                <a:effectLst/>
                <a:latin typeface="Calibri" panose="020F0502020204030204" pitchFamily="34" charset="0"/>
                <a:ea typeface="Calibri" panose="020F0502020204030204" pitchFamily="34" charset="0"/>
                <a:cs typeface="Times New Roman" panose="02020603050405020304" pitchFamily="18" charset="0"/>
              </a:rPr>
            </a:br>
            <a:endParaRPr lang="de-DE" dirty="0"/>
          </a:p>
        </p:txBody>
      </p:sp>
      <p:sp>
        <p:nvSpPr>
          <p:cNvPr id="3" name="Untertitel 2">
            <a:extLst>
              <a:ext uri="{FF2B5EF4-FFF2-40B4-BE49-F238E27FC236}">
                <a16:creationId xmlns:a16="http://schemas.microsoft.com/office/drawing/2014/main" id="{E94151AF-C0DA-ABC3-D75B-8BAAF9EA2D9F}"/>
              </a:ext>
            </a:extLst>
          </p:cNvPr>
          <p:cNvSpPr>
            <a:spLocks noGrp="1"/>
          </p:cNvSpPr>
          <p:nvPr>
            <p:ph type="subTitle" idx="1"/>
          </p:nvPr>
        </p:nvSpPr>
        <p:spPr>
          <a:xfrm>
            <a:off x="1561707" y="2228581"/>
            <a:ext cx="9070848" cy="2973112"/>
          </a:xfrm>
        </p:spPr>
        <p:txBody>
          <a:bodyPr>
            <a:normAutofit/>
          </a:bodyPr>
          <a:lstStyle/>
          <a:p>
            <a:endParaRPr lang="de-DE" sz="2400" i="1"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r>
              <a:rPr lang="de-DE" sz="2400" i="1"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es ist keiner verständig, </a:t>
            </a:r>
            <a:r>
              <a:rPr lang="de-DE" sz="2400" b="1" i="1" kern="100" dirty="0">
                <a:solidFill>
                  <a:schemeClr val="accent1">
                    <a:lumMod val="60000"/>
                    <a:lumOff val="40000"/>
                  </a:schemeClr>
                </a:solidFill>
                <a:effectLst/>
                <a:latin typeface="Calibri" panose="020F0502020204030204" pitchFamily="34" charset="0"/>
                <a:ea typeface="Calibri" panose="020F0502020204030204" pitchFamily="34" charset="0"/>
                <a:cs typeface="Times New Roman" panose="02020603050405020304" pitchFamily="18" charset="0"/>
              </a:rPr>
              <a:t>keiner fragt nach Gott</a:t>
            </a:r>
            <a:r>
              <a:rPr lang="de-DE" sz="2400" i="1"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alle sind abgewichen, sie taugen alle zusammen nichts; es ist keiner, der Gutes tut, auch nicht einer! (Römer 3,11.12)</a:t>
            </a:r>
          </a:p>
          <a:p>
            <a:endParaRPr lang="de-DE" sz="2400" dirty="0">
              <a:solidFill>
                <a:schemeClr val="tx1"/>
              </a:solidFill>
            </a:endParaRPr>
          </a:p>
        </p:txBody>
      </p:sp>
    </p:spTree>
    <p:extLst>
      <p:ext uri="{BB962C8B-B14F-4D97-AF65-F5344CB8AC3E}">
        <p14:creationId xmlns:p14="http://schemas.microsoft.com/office/powerpoint/2010/main" val="6350274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B7767E2-2E37-B9B9-BA63-F790C094B458}"/>
              </a:ext>
            </a:extLst>
          </p:cNvPr>
          <p:cNvSpPr>
            <a:spLocks noGrp="1"/>
          </p:cNvSpPr>
          <p:nvPr>
            <p:ph type="ctrTitle"/>
          </p:nvPr>
        </p:nvSpPr>
        <p:spPr>
          <a:xfrm>
            <a:off x="1561707" y="2419737"/>
            <a:ext cx="9068586" cy="2590800"/>
          </a:xfrm>
        </p:spPr>
        <p:txBody>
          <a:bodyPr/>
          <a:lstStyle/>
          <a:p>
            <a:br>
              <a:rPr lang="de-DE" sz="1800" i="1" kern="1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br>
            <a:br>
              <a:rPr lang="de-DE" sz="1800" kern="100" dirty="0">
                <a:effectLst/>
                <a:latin typeface="Calibri" panose="020F0502020204030204" pitchFamily="34" charset="0"/>
                <a:ea typeface="Calibri" panose="020F0502020204030204" pitchFamily="34" charset="0"/>
                <a:cs typeface="Times New Roman" panose="02020603050405020304" pitchFamily="18" charset="0"/>
              </a:rPr>
            </a:br>
            <a:endParaRPr lang="de-DE" dirty="0"/>
          </a:p>
        </p:txBody>
      </p:sp>
      <p:sp>
        <p:nvSpPr>
          <p:cNvPr id="3" name="Untertitel 2">
            <a:extLst>
              <a:ext uri="{FF2B5EF4-FFF2-40B4-BE49-F238E27FC236}">
                <a16:creationId xmlns:a16="http://schemas.microsoft.com/office/drawing/2014/main" id="{E94151AF-C0DA-ABC3-D75B-8BAAF9EA2D9F}"/>
              </a:ext>
            </a:extLst>
          </p:cNvPr>
          <p:cNvSpPr>
            <a:spLocks noGrp="1"/>
          </p:cNvSpPr>
          <p:nvPr>
            <p:ph type="subTitle" idx="1"/>
          </p:nvPr>
        </p:nvSpPr>
        <p:spPr>
          <a:xfrm>
            <a:off x="1561707" y="2228581"/>
            <a:ext cx="9070848" cy="2973112"/>
          </a:xfrm>
        </p:spPr>
        <p:txBody>
          <a:bodyPr>
            <a:normAutofit/>
          </a:bodyPr>
          <a:lstStyle/>
          <a:p>
            <a:endParaRPr lang="de-DE" sz="2400" i="1"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r>
              <a:rPr lang="de-DE" sz="2400" i="1" kern="1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Christus kam in diese Welt, um den Vater zu offenbaren, um den Menschen die </a:t>
            </a:r>
            <a:r>
              <a:rPr lang="de-DE" sz="2400" b="1" i="1" kern="100" dirty="0">
                <a:solidFill>
                  <a:schemeClr val="accent1">
                    <a:lumMod val="60000"/>
                    <a:lumOff val="40000"/>
                  </a:schemeClr>
                </a:solidFill>
                <a:effectLst/>
                <a:latin typeface="Calibri" panose="020F0502020204030204" pitchFamily="34" charset="0"/>
                <a:ea typeface="Calibri" panose="020F0502020204030204" pitchFamily="34" charset="0"/>
                <a:cs typeface="Calibri" panose="020F0502020204030204" pitchFamily="34" charset="0"/>
              </a:rPr>
              <a:t>wahre Erkenntnis Gottes </a:t>
            </a:r>
            <a:r>
              <a:rPr lang="de-DE" sz="2400" i="1" kern="1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zu geben. </a:t>
            </a:r>
            <a:r>
              <a:rPr lang="de-DE" sz="2400" b="1" i="1" kern="100" dirty="0">
                <a:solidFill>
                  <a:schemeClr val="accent1">
                    <a:lumMod val="60000"/>
                    <a:lumOff val="40000"/>
                  </a:schemeClr>
                </a:solidFill>
                <a:effectLst/>
                <a:latin typeface="Calibri" panose="020F0502020204030204" pitchFamily="34" charset="0"/>
                <a:ea typeface="Calibri" panose="020F0502020204030204" pitchFamily="34" charset="0"/>
                <a:cs typeface="Calibri" panose="020F0502020204030204" pitchFamily="34" charset="0"/>
              </a:rPr>
              <a:t>Er kam, um die </a:t>
            </a:r>
            <a:r>
              <a:rPr lang="de-DE" sz="2400" b="1" i="1" u="sng" kern="100" dirty="0">
                <a:solidFill>
                  <a:schemeClr val="accent1">
                    <a:lumMod val="60000"/>
                    <a:lumOff val="40000"/>
                  </a:schemeClr>
                </a:solidFill>
                <a:effectLst/>
                <a:latin typeface="Calibri" panose="020F0502020204030204" pitchFamily="34" charset="0"/>
                <a:ea typeface="Calibri" panose="020F0502020204030204" pitchFamily="34" charset="0"/>
                <a:cs typeface="Calibri" panose="020F0502020204030204" pitchFamily="34" charset="0"/>
              </a:rPr>
              <a:t>Liebe Gottes </a:t>
            </a:r>
            <a:r>
              <a:rPr lang="de-DE" sz="2400" b="1" i="1" kern="100" dirty="0">
                <a:solidFill>
                  <a:schemeClr val="accent1">
                    <a:lumMod val="60000"/>
                    <a:lumOff val="40000"/>
                  </a:schemeClr>
                </a:solidFill>
                <a:effectLst/>
                <a:latin typeface="Calibri" panose="020F0502020204030204" pitchFamily="34" charset="0"/>
                <a:ea typeface="Calibri" panose="020F0502020204030204" pitchFamily="34" charset="0"/>
                <a:cs typeface="Calibri" panose="020F0502020204030204" pitchFamily="34" charset="0"/>
              </a:rPr>
              <a:t>zu offenbaren</a:t>
            </a:r>
            <a:r>
              <a:rPr lang="de-DE" sz="2400" i="1" kern="100" dirty="0">
                <a:solidFill>
                  <a:schemeClr val="accent1">
                    <a:lumMod val="60000"/>
                    <a:lumOff val="40000"/>
                  </a:schemeClr>
                </a:solidFill>
                <a:effectLst/>
                <a:latin typeface="Calibri" panose="020F0502020204030204" pitchFamily="34" charset="0"/>
                <a:ea typeface="Calibri" panose="020F0502020204030204" pitchFamily="34" charset="0"/>
                <a:cs typeface="Calibri" panose="020F0502020204030204" pitchFamily="34" charset="0"/>
              </a:rPr>
              <a:t>. </a:t>
            </a:r>
            <a:r>
              <a:rPr lang="de-DE" sz="2400" b="1" i="1" kern="1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Ohne die Erkenntnis Gottes wäre die Menschheit auf ewig verloren</a:t>
            </a:r>
            <a:r>
              <a:rPr lang="de-DE" sz="2400" i="1" kern="1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 {YI September 13, 1900, par.1}</a:t>
            </a:r>
            <a:endParaRPr lang="de-DE" sz="2400" i="1"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endParaRPr lang="de-DE" sz="2400" dirty="0">
              <a:solidFill>
                <a:schemeClr val="tx1"/>
              </a:solidFill>
            </a:endParaRPr>
          </a:p>
        </p:txBody>
      </p:sp>
    </p:spTree>
    <p:extLst>
      <p:ext uri="{BB962C8B-B14F-4D97-AF65-F5344CB8AC3E}">
        <p14:creationId xmlns:p14="http://schemas.microsoft.com/office/powerpoint/2010/main" val="1940501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B7767E2-2E37-B9B9-BA63-F790C094B458}"/>
              </a:ext>
            </a:extLst>
          </p:cNvPr>
          <p:cNvSpPr>
            <a:spLocks noGrp="1"/>
          </p:cNvSpPr>
          <p:nvPr>
            <p:ph type="ctrTitle"/>
          </p:nvPr>
        </p:nvSpPr>
        <p:spPr>
          <a:xfrm>
            <a:off x="1561707" y="2419737"/>
            <a:ext cx="9068586" cy="2590800"/>
          </a:xfrm>
        </p:spPr>
        <p:txBody>
          <a:bodyPr/>
          <a:lstStyle/>
          <a:p>
            <a:br>
              <a:rPr lang="de-DE" sz="1800" i="1" kern="1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br>
            <a:br>
              <a:rPr lang="de-DE" sz="1800" kern="100" dirty="0">
                <a:effectLst/>
                <a:latin typeface="Calibri" panose="020F0502020204030204" pitchFamily="34" charset="0"/>
                <a:ea typeface="Calibri" panose="020F0502020204030204" pitchFamily="34" charset="0"/>
                <a:cs typeface="Times New Roman" panose="02020603050405020304" pitchFamily="18" charset="0"/>
              </a:rPr>
            </a:br>
            <a:endParaRPr lang="de-DE" dirty="0"/>
          </a:p>
        </p:txBody>
      </p:sp>
      <p:sp>
        <p:nvSpPr>
          <p:cNvPr id="3" name="Untertitel 2">
            <a:extLst>
              <a:ext uri="{FF2B5EF4-FFF2-40B4-BE49-F238E27FC236}">
                <a16:creationId xmlns:a16="http://schemas.microsoft.com/office/drawing/2014/main" id="{E94151AF-C0DA-ABC3-D75B-8BAAF9EA2D9F}"/>
              </a:ext>
            </a:extLst>
          </p:cNvPr>
          <p:cNvSpPr>
            <a:spLocks noGrp="1"/>
          </p:cNvSpPr>
          <p:nvPr>
            <p:ph type="subTitle" idx="1"/>
          </p:nvPr>
        </p:nvSpPr>
        <p:spPr>
          <a:xfrm>
            <a:off x="1559445" y="1942444"/>
            <a:ext cx="9070848" cy="2973112"/>
          </a:xfrm>
        </p:spPr>
        <p:txBody>
          <a:bodyPr>
            <a:noAutofit/>
          </a:bodyPr>
          <a:lstStyle/>
          <a:p>
            <a:endParaRPr lang="de-DE" sz="2400" i="1"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r>
              <a:rPr lang="de-DE" sz="2400" i="1"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Wir brauchen eine tiefe Einsicht </a:t>
            </a:r>
            <a:r>
              <a:rPr lang="de-DE" sz="2400" b="1" i="1" kern="100" dirty="0">
                <a:solidFill>
                  <a:schemeClr val="accent1">
                    <a:lumMod val="60000"/>
                    <a:lumOff val="40000"/>
                  </a:schemeClr>
                </a:solidFill>
                <a:effectLst/>
                <a:latin typeface="Calibri" panose="020F0502020204030204" pitchFamily="34" charset="0"/>
                <a:ea typeface="Calibri" panose="020F0502020204030204" pitchFamily="34" charset="0"/>
                <a:cs typeface="Times New Roman" panose="02020603050405020304" pitchFamily="18" charset="0"/>
              </a:rPr>
              <a:t>in das Wesen Christi und in das </a:t>
            </a:r>
            <a:r>
              <a:rPr lang="de-DE" sz="2400" b="1" i="1" u="sng" kern="100" dirty="0">
                <a:solidFill>
                  <a:schemeClr val="accent1">
                    <a:lumMod val="60000"/>
                    <a:lumOff val="40000"/>
                  </a:schemeClr>
                </a:solidFill>
                <a:effectLst/>
                <a:latin typeface="Calibri" panose="020F0502020204030204" pitchFamily="34" charset="0"/>
                <a:ea typeface="Calibri" panose="020F0502020204030204" pitchFamily="34" charset="0"/>
                <a:cs typeface="Times New Roman" panose="02020603050405020304" pitchFamily="18" charset="0"/>
              </a:rPr>
              <a:t>Geheimnis Seiner Liebe</a:t>
            </a:r>
            <a:r>
              <a:rPr lang="de-DE" sz="2400" i="1"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„die alle Erkenntnis übersteigt“ (Epheser 3,19). Wir sollen in den warmen, wohltuenden Strahlen der Sonne der Gerechtigkeit leben. </a:t>
            </a:r>
            <a:r>
              <a:rPr lang="de-DE" sz="2400" b="1" i="1" kern="100" dirty="0">
                <a:solidFill>
                  <a:schemeClr val="accent1">
                    <a:lumMod val="60000"/>
                    <a:lumOff val="40000"/>
                  </a:schemeClr>
                </a:solidFill>
                <a:effectLst/>
                <a:latin typeface="Calibri" panose="020F0502020204030204" pitchFamily="34" charset="0"/>
                <a:ea typeface="Calibri" panose="020F0502020204030204" pitchFamily="34" charset="0"/>
                <a:cs typeface="Times New Roman" panose="02020603050405020304" pitchFamily="18" charset="0"/>
              </a:rPr>
              <a:t>Nichts als Christi liebendes Erbarmen, Seine göttliche Gnade, Seine allmächtige Kraft kann uns befähigen, den </a:t>
            </a:r>
            <a:r>
              <a:rPr lang="de-DE" sz="2400" b="1" i="1" u="sng" kern="100" dirty="0">
                <a:solidFill>
                  <a:schemeClr val="accent1">
                    <a:lumMod val="60000"/>
                    <a:lumOff val="40000"/>
                  </a:schemeClr>
                </a:solidFill>
                <a:effectLst/>
                <a:latin typeface="Calibri" panose="020F0502020204030204" pitchFamily="34" charset="0"/>
                <a:ea typeface="Calibri" panose="020F0502020204030204" pitchFamily="34" charset="0"/>
                <a:cs typeface="Times New Roman" panose="02020603050405020304" pitchFamily="18" charset="0"/>
              </a:rPr>
              <a:t>unerbittlichen Feind zu besiegen </a:t>
            </a:r>
            <a:r>
              <a:rPr lang="de-DE" sz="2400" b="1" i="1" kern="100" dirty="0">
                <a:solidFill>
                  <a:schemeClr val="accent1">
                    <a:lumMod val="60000"/>
                    <a:lumOff val="40000"/>
                  </a:schemeClr>
                </a:solidFill>
                <a:effectLst/>
                <a:latin typeface="Calibri" panose="020F0502020204030204" pitchFamily="34" charset="0"/>
                <a:ea typeface="Calibri" panose="020F0502020204030204" pitchFamily="34" charset="0"/>
                <a:cs typeface="Times New Roman" panose="02020603050405020304" pitchFamily="18" charset="0"/>
              </a:rPr>
              <a:t>und den </a:t>
            </a:r>
            <a:r>
              <a:rPr lang="de-DE" sz="2400" b="1" i="1" u="sng" kern="100" dirty="0">
                <a:solidFill>
                  <a:schemeClr val="accent1">
                    <a:lumMod val="60000"/>
                    <a:lumOff val="40000"/>
                  </a:schemeClr>
                </a:solidFill>
                <a:effectLst/>
                <a:latin typeface="Calibri" panose="020F0502020204030204" pitchFamily="34" charset="0"/>
                <a:ea typeface="Calibri" panose="020F0502020204030204" pitchFamily="34" charset="0"/>
                <a:cs typeface="Times New Roman" panose="02020603050405020304" pitchFamily="18" charset="0"/>
              </a:rPr>
              <a:t>Widerstand unseres eigenen Herzens</a:t>
            </a:r>
            <a:r>
              <a:rPr lang="de-DE" sz="2400" b="1" i="1" kern="100" dirty="0">
                <a:solidFill>
                  <a:schemeClr val="accent1">
                    <a:lumMod val="60000"/>
                    <a:lumOff val="40000"/>
                  </a:schemeClr>
                </a:solidFill>
                <a:effectLst/>
                <a:latin typeface="Calibri" panose="020F0502020204030204" pitchFamily="34" charset="0"/>
                <a:ea typeface="Calibri" panose="020F0502020204030204" pitchFamily="34" charset="0"/>
                <a:cs typeface="Times New Roman" panose="02020603050405020304" pitchFamily="18" charset="0"/>
              </a:rPr>
              <a:t> zu unterwerfen</a:t>
            </a:r>
            <a:r>
              <a:rPr lang="de-DE" sz="2400" i="1"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(HP 64.3)</a:t>
            </a:r>
          </a:p>
          <a:p>
            <a:endParaRPr lang="de-DE" sz="2400" dirty="0">
              <a:solidFill>
                <a:schemeClr val="tx1"/>
              </a:solidFill>
            </a:endParaRPr>
          </a:p>
        </p:txBody>
      </p:sp>
    </p:spTree>
    <p:extLst>
      <p:ext uri="{BB962C8B-B14F-4D97-AF65-F5344CB8AC3E}">
        <p14:creationId xmlns:p14="http://schemas.microsoft.com/office/powerpoint/2010/main" val="56720245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B7767E2-2E37-B9B9-BA63-F790C094B458}"/>
              </a:ext>
            </a:extLst>
          </p:cNvPr>
          <p:cNvSpPr>
            <a:spLocks noGrp="1"/>
          </p:cNvSpPr>
          <p:nvPr>
            <p:ph type="ctrTitle"/>
          </p:nvPr>
        </p:nvSpPr>
        <p:spPr>
          <a:xfrm>
            <a:off x="1561707" y="2419737"/>
            <a:ext cx="9068586" cy="2590800"/>
          </a:xfrm>
        </p:spPr>
        <p:txBody>
          <a:bodyPr/>
          <a:lstStyle/>
          <a:p>
            <a:br>
              <a:rPr lang="de-DE" sz="1800" i="1" kern="1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br>
            <a:br>
              <a:rPr lang="de-DE" sz="1800" kern="100" dirty="0">
                <a:effectLst/>
                <a:latin typeface="Calibri" panose="020F0502020204030204" pitchFamily="34" charset="0"/>
                <a:ea typeface="Calibri" panose="020F0502020204030204" pitchFamily="34" charset="0"/>
                <a:cs typeface="Times New Roman" panose="02020603050405020304" pitchFamily="18" charset="0"/>
              </a:rPr>
            </a:br>
            <a:endParaRPr lang="de-DE" dirty="0"/>
          </a:p>
        </p:txBody>
      </p:sp>
      <p:sp>
        <p:nvSpPr>
          <p:cNvPr id="3" name="Untertitel 2">
            <a:extLst>
              <a:ext uri="{FF2B5EF4-FFF2-40B4-BE49-F238E27FC236}">
                <a16:creationId xmlns:a16="http://schemas.microsoft.com/office/drawing/2014/main" id="{E94151AF-C0DA-ABC3-D75B-8BAAF9EA2D9F}"/>
              </a:ext>
            </a:extLst>
          </p:cNvPr>
          <p:cNvSpPr>
            <a:spLocks noGrp="1"/>
          </p:cNvSpPr>
          <p:nvPr>
            <p:ph type="subTitle" idx="1"/>
          </p:nvPr>
        </p:nvSpPr>
        <p:spPr>
          <a:xfrm>
            <a:off x="1561707" y="2419737"/>
            <a:ext cx="9070848" cy="2973112"/>
          </a:xfrm>
        </p:spPr>
        <p:txBody>
          <a:bodyPr>
            <a:noAutofit/>
          </a:bodyPr>
          <a:lstStyle/>
          <a:p>
            <a:r>
              <a:rPr lang="de-DE" sz="2400" i="1"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Darum </a:t>
            </a:r>
            <a:r>
              <a:rPr lang="de-DE" sz="2400" b="1" i="1" kern="100" dirty="0">
                <a:solidFill>
                  <a:schemeClr val="accent1">
                    <a:lumMod val="60000"/>
                    <a:lumOff val="40000"/>
                  </a:schemeClr>
                </a:solidFill>
                <a:effectLst/>
                <a:latin typeface="Calibri" panose="020F0502020204030204" pitchFamily="34" charset="0"/>
                <a:ea typeface="Calibri" panose="020F0502020204030204" pitchFamily="34" charset="0"/>
                <a:cs typeface="Times New Roman" panose="02020603050405020304" pitchFamily="18" charset="0"/>
              </a:rPr>
              <a:t>wandert mein Volk in die Gefangenschaft </a:t>
            </a:r>
            <a:r>
              <a:rPr lang="de-DE" sz="2400" b="1" i="1" u="sng" kern="100" dirty="0">
                <a:solidFill>
                  <a:schemeClr val="accent1">
                    <a:lumMod val="60000"/>
                    <a:lumOff val="40000"/>
                  </a:schemeClr>
                </a:solidFill>
                <a:effectLst/>
                <a:latin typeface="Calibri" panose="020F0502020204030204" pitchFamily="34" charset="0"/>
                <a:ea typeface="Calibri" panose="020F0502020204030204" pitchFamily="34" charset="0"/>
                <a:cs typeface="Times New Roman" panose="02020603050405020304" pitchFamily="18" charset="0"/>
              </a:rPr>
              <a:t>aus Mangel an Erkenntnis</a:t>
            </a:r>
            <a:r>
              <a:rPr lang="de-DE" sz="2400" i="1"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seine Edlen leiden Hunger, und seine Volksmenge verschmachtet vor Durst. </a:t>
            </a:r>
            <a:r>
              <a:rPr lang="de-DE" sz="2400" b="1" i="1" kern="100" dirty="0">
                <a:solidFill>
                  <a:schemeClr val="accent1">
                    <a:lumMod val="60000"/>
                    <a:lumOff val="40000"/>
                  </a:schemeClr>
                </a:solidFill>
                <a:effectLst/>
                <a:latin typeface="Calibri" panose="020F0502020204030204" pitchFamily="34" charset="0"/>
                <a:ea typeface="Calibri" panose="020F0502020204030204" pitchFamily="34" charset="0"/>
                <a:cs typeface="Times New Roman" panose="02020603050405020304" pitchFamily="18" charset="0"/>
              </a:rPr>
              <a:t>Darum sperrt das Totenreich seinen Schlund weit auf und hat seinen Rachen über die Maßen weit aufgerissen</a:t>
            </a:r>
            <a:r>
              <a:rPr lang="de-DE" sz="2400" i="1"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Und ihre Pracht fährt hinunter und ihre Menge samt all ihrem Getümmel und wer in ihr frohlockt. (Jesaja 5,13.14)</a:t>
            </a:r>
          </a:p>
          <a:p>
            <a:endParaRPr lang="de-DE" sz="2400" dirty="0">
              <a:solidFill>
                <a:schemeClr val="tx1"/>
              </a:solidFill>
            </a:endParaRPr>
          </a:p>
        </p:txBody>
      </p:sp>
    </p:spTree>
    <p:extLst>
      <p:ext uri="{BB962C8B-B14F-4D97-AF65-F5344CB8AC3E}">
        <p14:creationId xmlns:p14="http://schemas.microsoft.com/office/powerpoint/2010/main" val="2114723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B7767E2-2E37-B9B9-BA63-F790C094B458}"/>
              </a:ext>
            </a:extLst>
          </p:cNvPr>
          <p:cNvSpPr>
            <a:spLocks noGrp="1"/>
          </p:cNvSpPr>
          <p:nvPr>
            <p:ph type="ctrTitle"/>
          </p:nvPr>
        </p:nvSpPr>
        <p:spPr>
          <a:xfrm>
            <a:off x="1561707" y="2419737"/>
            <a:ext cx="9068586" cy="2590800"/>
          </a:xfrm>
        </p:spPr>
        <p:txBody>
          <a:bodyPr/>
          <a:lstStyle/>
          <a:p>
            <a:br>
              <a:rPr lang="de-DE" sz="1800" i="1" kern="1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br>
            <a:br>
              <a:rPr lang="de-DE" sz="1800" kern="100" dirty="0">
                <a:effectLst/>
                <a:latin typeface="Calibri" panose="020F0502020204030204" pitchFamily="34" charset="0"/>
                <a:ea typeface="Calibri" panose="020F0502020204030204" pitchFamily="34" charset="0"/>
                <a:cs typeface="Times New Roman" panose="02020603050405020304" pitchFamily="18" charset="0"/>
              </a:rPr>
            </a:br>
            <a:endParaRPr lang="de-DE" dirty="0"/>
          </a:p>
        </p:txBody>
      </p:sp>
      <p:sp>
        <p:nvSpPr>
          <p:cNvPr id="3" name="Untertitel 2">
            <a:extLst>
              <a:ext uri="{FF2B5EF4-FFF2-40B4-BE49-F238E27FC236}">
                <a16:creationId xmlns:a16="http://schemas.microsoft.com/office/drawing/2014/main" id="{E94151AF-C0DA-ABC3-D75B-8BAAF9EA2D9F}"/>
              </a:ext>
            </a:extLst>
          </p:cNvPr>
          <p:cNvSpPr>
            <a:spLocks noGrp="1"/>
          </p:cNvSpPr>
          <p:nvPr>
            <p:ph type="subTitle" idx="1"/>
          </p:nvPr>
        </p:nvSpPr>
        <p:spPr>
          <a:xfrm>
            <a:off x="1561707" y="2757089"/>
            <a:ext cx="9070848" cy="2973112"/>
          </a:xfrm>
        </p:spPr>
        <p:txBody>
          <a:bodyPr>
            <a:noAutofit/>
          </a:bodyPr>
          <a:lstStyle/>
          <a:p>
            <a:r>
              <a:rPr lang="de-DE" sz="2400" i="1"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Bewahre deinen Fuß, wenn du zum Haus Gottes gehst! Sich nahen, um zu hören, ist besser, als wenn die Toren Opfer bringen; denn </a:t>
            </a:r>
            <a:r>
              <a:rPr lang="de-DE" sz="2400" b="1" i="1" kern="100" dirty="0">
                <a:solidFill>
                  <a:schemeClr val="accent1">
                    <a:lumMod val="60000"/>
                    <a:lumOff val="40000"/>
                  </a:schemeClr>
                </a:solidFill>
                <a:effectLst/>
                <a:latin typeface="Calibri" panose="020F0502020204030204" pitchFamily="34" charset="0"/>
                <a:ea typeface="Calibri" panose="020F0502020204030204" pitchFamily="34" charset="0"/>
                <a:cs typeface="Times New Roman" panose="02020603050405020304" pitchFamily="18" charset="0"/>
              </a:rPr>
              <a:t>sie haben </a:t>
            </a:r>
            <a:r>
              <a:rPr lang="de-DE" sz="2400" b="1" i="1" u="sng" kern="100" dirty="0">
                <a:solidFill>
                  <a:schemeClr val="accent1">
                    <a:lumMod val="60000"/>
                    <a:lumOff val="40000"/>
                  </a:schemeClr>
                </a:solidFill>
                <a:effectLst/>
                <a:latin typeface="Calibri" panose="020F0502020204030204" pitchFamily="34" charset="0"/>
                <a:ea typeface="Calibri" panose="020F0502020204030204" pitchFamily="34" charset="0"/>
                <a:cs typeface="Times New Roman" panose="02020603050405020304" pitchFamily="18" charset="0"/>
              </a:rPr>
              <a:t>keine Erkenntnis, darum tun sie Böses</a:t>
            </a:r>
            <a:r>
              <a:rPr lang="de-DE" sz="2400" b="1" i="1"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a:t>
            </a:r>
            <a:r>
              <a:rPr lang="de-DE" sz="2400" i="1"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(Prediger 4,17)</a:t>
            </a:r>
          </a:p>
          <a:p>
            <a:endParaRPr lang="de-DE" sz="2400" dirty="0">
              <a:solidFill>
                <a:schemeClr val="tx1"/>
              </a:solidFill>
            </a:endParaRPr>
          </a:p>
        </p:txBody>
      </p:sp>
    </p:spTree>
    <p:extLst>
      <p:ext uri="{BB962C8B-B14F-4D97-AF65-F5344CB8AC3E}">
        <p14:creationId xmlns:p14="http://schemas.microsoft.com/office/powerpoint/2010/main" val="20289155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B7767E2-2E37-B9B9-BA63-F790C094B458}"/>
              </a:ext>
            </a:extLst>
          </p:cNvPr>
          <p:cNvSpPr>
            <a:spLocks noGrp="1"/>
          </p:cNvSpPr>
          <p:nvPr>
            <p:ph type="ctrTitle"/>
          </p:nvPr>
        </p:nvSpPr>
        <p:spPr>
          <a:xfrm>
            <a:off x="1561707" y="2419737"/>
            <a:ext cx="9068586" cy="2590800"/>
          </a:xfrm>
        </p:spPr>
        <p:txBody>
          <a:bodyPr/>
          <a:lstStyle/>
          <a:p>
            <a:br>
              <a:rPr lang="de-DE" sz="1800" i="1" kern="1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br>
            <a:br>
              <a:rPr lang="de-DE" sz="1800" kern="100" dirty="0">
                <a:effectLst/>
                <a:latin typeface="Calibri" panose="020F0502020204030204" pitchFamily="34" charset="0"/>
                <a:ea typeface="Calibri" panose="020F0502020204030204" pitchFamily="34" charset="0"/>
                <a:cs typeface="Times New Roman" panose="02020603050405020304" pitchFamily="18" charset="0"/>
              </a:rPr>
            </a:br>
            <a:endParaRPr lang="de-DE" dirty="0"/>
          </a:p>
        </p:txBody>
      </p:sp>
      <p:sp>
        <p:nvSpPr>
          <p:cNvPr id="3" name="Untertitel 2">
            <a:extLst>
              <a:ext uri="{FF2B5EF4-FFF2-40B4-BE49-F238E27FC236}">
                <a16:creationId xmlns:a16="http://schemas.microsoft.com/office/drawing/2014/main" id="{E94151AF-C0DA-ABC3-D75B-8BAAF9EA2D9F}"/>
              </a:ext>
            </a:extLst>
          </p:cNvPr>
          <p:cNvSpPr>
            <a:spLocks noGrp="1"/>
          </p:cNvSpPr>
          <p:nvPr>
            <p:ph type="subTitle" idx="1"/>
          </p:nvPr>
        </p:nvSpPr>
        <p:spPr>
          <a:xfrm>
            <a:off x="1561707" y="2757089"/>
            <a:ext cx="9070848" cy="2973112"/>
          </a:xfrm>
        </p:spPr>
        <p:txBody>
          <a:bodyPr>
            <a:noAutofit/>
          </a:bodyPr>
          <a:lstStyle/>
          <a:p>
            <a:r>
              <a:rPr lang="de-DE" sz="2400" i="1"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Sie werden euch aus der Synagoge ausschließen; es kommt sogar die Stunde, wo jeder, der euch tötet, meinen wird, Gott einen Dienst zu erweisen. </a:t>
            </a:r>
            <a:r>
              <a:rPr lang="de-DE" sz="2400" b="1" i="1" kern="100" dirty="0">
                <a:solidFill>
                  <a:schemeClr val="accent1">
                    <a:lumMod val="60000"/>
                    <a:lumOff val="40000"/>
                  </a:schemeClr>
                </a:solidFill>
                <a:effectLst/>
                <a:latin typeface="Calibri" panose="020F0502020204030204" pitchFamily="34" charset="0"/>
                <a:ea typeface="Calibri" panose="020F0502020204030204" pitchFamily="34" charset="0"/>
                <a:cs typeface="Times New Roman" panose="02020603050405020304" pitchFamily="18" charset="0"/>
              </a:rPr>
              <a:t>Und solches werden sie euch tun, weil sie </a:t>
            </a:r>
            <a:r>
              <a:rPr lang="de-DE" sz="2400" b="1" i="1" u="sng" kern="100" dirty="0">
                <a:solidFill>
                  <a:schemeClr val="accent1">
                    <a:lumMod val="60000"/>
                    <a:lumOff val="40000"/>
                  </a:schemeClr>
                </a:solidFill>
                <a:effectLst/>
                <a:latin typeface="Calibri" panose="020F0502020204030204" pitchFamily="34" charset="0"/>
                <a:ea typeface="Calibri" panose="020F0502020204030204" pitchFamily="34" charset="0"/>
                <a:cs typeface="Times New Roman" panose="02020603050405020304" pitchFamily="18" charset="0"/>
              </a:rPr>
              <a:t>weder den Vater noch Mich kennen</a:t>
            </a:r>
            <a:r>
              <a:rPr lang="de-DE" sz="2400" b="1" i="1"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a:t>
            </a:r>
            <a:r>
              <a:rPr lang="de-DE" sz="2400" i="1"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(Johannes 16,2.3)</a:t>
            </a:r>
          </a:p>
          <a:p>
            <a:endParaRPr lang="de-DE" sz="2400" dirty="0">
              <a:solidFill>
                <a:schemeClr val="tx1"/>
              </a:solidFill>
            </a:endParaRPr>
          </a:p>
        </p:txBody>
      </p:sp>
    </p:spTree>
    <p:extLst>
      <p:ext uri="{BB962C8B-B14F-4D97-AF65-F5344CB8AC3E}">
        <p14:creationId xmlns:p14="http://schemas.microsoft.com/office/powerpoint/2010/main" val="216063440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B7767E2-2E37-B9B9-BA63-F790C094B458}"/>
              </a:ext>
            </a:extLst>
          </p:cNvPr>
          <p:cNvSpPr>
            <a:spLocks noGrp="1"/>
          </p:cNvSpPr>
          <p:nvPr>
            <p:ph type="ctrTitle"/>
          </p:nvPr>
        </p:nvSpPr>
        <p:spPr>
          <a:xfrm>
            <a:off x="1561707" y="2419737"/>
            <a:ext cx="9068586" cy="2590800"/>
          </a:xfrm>
        </p:spPr>
        <p:txBody>
          <a:bodyPr/>
          <a:lstStyle/>
          <a:p>
            <a:br>
              <a:rPr lang="de-DE" sz="1800" i="1" kern="1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br>
            <a:br>
              <a:rPr lang="de-DE" sz="1800" kern="100" dirty="0">
                <a:effectLst/>
                <a:latin typeface="Calibri" panose="020F0502020204030204" pitchFamily="34" charset="0"/>
                <a:ea typeface="Calibri" panose="020F0502020204030204" pitchFamily="34" charset="0"/>
                <a:cs typeface="Times New Roman" panose="02020603050405020304" pitchFamily="18" charset="0"/>
              </a:rPr>
            </a:br>
            <a:endParaRPr lang="de-DE" dirty="0"/>
          </a:p>
        </p:txBody>
      </p:sp>
      <p:sp>
        <p:nvSpPr>
          <p:cNvPr id="3" name="Untertitel 2">
            <a:extLst>
              <a:ext uri="{FF2B5EF4-FFF2-40B4-BE49-F238E27FC236}">
                <a16:creationId xmlns:a16="http://schemas.microsoft.com/office/drawing/2014/main" id="{E94151AF-C0DA-ABC3-D75B-8BAAF9EA2D9F}"/>
              </a:ext>
            </a:extLst>
          </p:cNvPr>
          <p:cNvSpPr>
            <a:spLocks noGrp="1"/>
          </p:cNvSpPr>
          <p:nvPr>
            <p:ph type="subTitle" idx="1"/>
          </p:nvPr>
        </p:nvSpPr>
        <p:spPr>
          <a:xfrm>
            <a:off x="1561707" y="2757089"/>
            <a:ext cx="9070848" cy="2973112"/>
          </a:xfrm>
        </p:spPr>
        <p:txBody>
          <a:bodyPr>
            <a:noAutofit/>
          </a:bodyPr>
          <a:lstStyle/>
          <a:p>
            <a:r>
              <a:rPr lang="de-DE" sz="2400" i="1"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Aber das alles werden sie euch antun um Meines Namens willen; </a:t>
            </a:r>
            <a:r>
              <a:rPr lang="de-DE" sz="2400" b="1" i="1" kern="100" dirty="0">
                <a:solidFill>
                  <a:schemeClr val="accent1">
                    <a:lumMod val="60000"/>
                    <a:lumOff val="40000"/>
                  </a:schemeClr>
                </a:solidFill>
                <a:effectLst/>
                <a:latin typeface="Calibri" panose="020F0502020204030204" pitchFamily="34" charset="0"/>
                <a:ea typeface="Calibri" panose="020F0502020204030204" pitchFamily="34" charset="0"/>
                <a:cs typeface="Times New Roman" panose="02020603050405020304" pitchFamily="18" charset="0"/>
              </a:rPr>
              <a:t>denn sie kennen den nicht, der Mich gesandt hat</a:t>
            </a:r>
            <a:r>
              <a:rPr lang="de-DE" sz="2400" i="1"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p>
          <a:p>
            <a:r>
              <a:rPr lang="de-DE" sz="2400" i="1"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(Johannes 15,21) </a:t>
            </a:r>
          </a:p>
          <a:p>
            <a:endParaRPr lang="de-DE" sz="2400" dirty="0">
              <a:solidFill>
                <a:schemeClr val="tx1"/>
              </a:solidFill>
            </a:endParaRPr>
          </a:p>
        </p:txBody>
      </p:sp>
    </p:spTree>
    <p:extLst>
      <p:ext uri="{BB962C8B-B14F-4D97-AF65-F5344CB8AC3E}">
        <p14:creationId xmlns:p14="http://schemas.microsoft.com/office/powerpoint/2010/main" val="2730535156"/>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avon">
  <a:themeElements>
    <a:clrScheme name="Savon">
      <a:dk1>
        <a:sysClr val="windowText" lastClr="000000"/>
      </a:dk1>
      <a:lt1>
        <a:sysClr val="window" lastClr="FFFFFF"/>
      </a:lt1>
      <a:dk2>
        <a:srgbClr val="455F51"/>
      </a:dk2>
      <a:lt2>
        <a:srgbClr val="E3DED1"/>
      </a:lt2>
      <a:accent1>
        <a:srgbClr val="549E39"/>
      </a:accent1>
      <a:accent2>
        <a:srgbClr val="8AB833"/>
      </a:accent2>
      <a:accent3>
        <a:srgbClr val="C0CF3A"/>
      </a:accent3>
      <a:accent4>
        <a:srgbClr val="029676"/>
      </a:accent4>
      <a:accent5>
        <a:srgbClr val="4AB5C4"/>
      </a:accent5>
      <a:accent6>
        <a:srgbClr val="0989B1"/>
      </a:accent6>
      <a:hlink>
        <a:srgbClr val="6B9F25"/>
      </a:hlink>
      <a:folHlink>
        <a:srgbClr val="B26B02"/>
      </a:folHlink>
    </a:clrScheme>
    <a:fontScheme name="Savon">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Savon">
      <a:fillStyleLst>
        <a:solidFill>
          <a:schemeClr val="phClr"/>
        </a:solidFill>
        <a:gradFill rotWithShape="1">
          <a:gsLst>
            <a:gs pos="0">
              <a:schemeClr val="phClr">
                <a:tint val="60000"/>
                <a:satMod val="105000"/>
                <a:lumMod val="105000"/>
              </a:schemeClr>
            </a:gs>
            <a:gs pos="100000">
              <a:schemeClr val="phClr">
                <a:tint val="65000"/>
                <a:satMod val="100000"/>
                <a:lumMod val="100000"/>
              </a:schemeClr>
            </a:gs>
            <a:gs pos="100000">
              <a:schemeClr val="phClr">
                <a:tint val="70000"/>
                <a:satMod val="100000"/>
                <a:lumMod val="100000"/>
              </a:schemeClr>
            </a:gs>
          </a:gsLst>
          <a:lin ang="5400000" scaled="0"/>
        </a:gradFill>
        <a:gradFill rotWithShape="1">
          <a:gsLst>
            <a:gs pos="0">
              <a:schemeClr val="phClr">
                <a:satMod val="100000"/>
                <a:lumMod val="100000"/>
              </a:schemeClr>
            </a:gs>
            <a:gs pos="50000">
              <a:schemeClr val="phClr">
                <a:shade val="99000"/>
                <a:satMod val="105000"/>
                <a:lumMod val="100000"/>
              </a:schemeClr>
            </a:gs>
            <a:gs pos="100000">
              <a:schemeClr val="phClr">
                <a:shade val="98000"/>
                <a:satMod val="105000"/>
                <a:lumMod val="100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38100" dist="12700" dir="5400000" algn="ctr" rotWithShape="0">
              <a:srgbClr val="000000">
                <a:alpha val="63000"/>
              </a:srgbClr>
            </a:outerShdw>
          </a:effectLst>
        </a:effectStyle>
        <a:effectStyle>
          <a:effectLst>
            <a:outerShdw blurRad="57150" dist="19050" dir="5400000" algn="ctr" rotWithShape="0">
              <a:srgbClr val="000000">
                <a:alpha val="63000"/>
              </a:srgbClr>
            </a:outerShdw>
          </a:effectLst>
          <a:scene3d>
            <a:camera prst="orthographicFront">
              <a:rot lat="0" lon="0" rev="0"/>
            </a:camera>
            <a:lightRig rig="flat" dir="tl">
              <a:rot lat="0" lon="0" rev="4200000"/>
            </a:lightRig>
          </a:scene3d>
          <a:sp3d prstMaterial="flat">
            <a:bevelT w="50800" h="63500" prst="riblet"/>
          </a:sp3d>
        </a:effectStyle>
      </a:effectStyleLst>
      <a:bgFillStyleLst>
        <a:solidFill>
          <a:schemeClr val="phClr"/>
        </a:solidFill>
        <a:gradFill rotWithShape="1">
          <a:gsLst>
            <a:gs pos="0">
              <a:schemeClr val="phClr">
                <a:tint val="80000"/>
                <a:shade val="100000"/>
                <a:satMod val="300000"/>
              </a:schemeClr>
            </a:gs>
            <a:gs pos="100000">
              <a:schemeClr val="phClr">
                <a:tint val="100000"/>
                <a:shade val="30000"/>
                <a:satMod val="200000"/>
              </a:schemeClr>
            </a:gs>
          </a:gsLst>
          <a:path path="circle">
            <a:fillToRect l="50000" t="50000" r="50000" b="50000"/>
          </a:path>
        </a:gradFill>
        <a:blipFill rotWithShape="1">
          <a:blip xmlns:r="http://schemas.openxmlformats.org/officeDocument/2006/relationships" r:embed="rId1">
            <a:duotone>
              <a:schemeClr val="phClr">
                <a:tint val="95000"/>
              </a:schemeClr>
              <a:schemeClr val="phClr">
                <a:shade val="92000"/>
                <a:satMod val="115000"/>
              </a:schemeClr>
            </a:duotone>
          </a:blip>
          <a:tile tx="0" ty="0" sx="60000" sy="60000" flip="none" algn="tl"/>
        </a:blipFill>
      </a:bgFillStyleLst>
    </a:fmtScheme>
  </a:themeElements>
  <a:objectDefaults/>
  <a:extraClrSchemeLst/>
  <a:extLst>
    <a:ext uri="{05A4C25C-085E-4340-85A3-A5531E510DB2}">
      <thm15:themeFamily xmlns:thm15="http://schemas.microsoft.com/office/thememl/2012/main" name="Savon" id="{1306E473-ED32-493B-A2D0-240A757EDD34}" vid="{6728D11B-929E-4324-91B0-4A4DA4CAC3DD}"/>
    </a:ext>
  </a:extLst>
</a:theme>
</file>

<file path=docProps/app.xml><?xml version="1.0" encoding="utf-8"?>
<Properties xmlns="http://schemas.openxmlformats.org/officeDocument/2006/extended-properties" xmlns:vt="http://schemas.openxmlformats.org/officeDocument/2006/docPropsVTypes">
  <Template>TM03457510[[fn=Savon]]</Template>
  <TotalTime>0</TotalTime>
  <Words>1287</Words>
  <Application>Microsoft Office PowerPoint</Application>
  <PresentationFormat>Breitbild</PresentationFormat>
  <Paragraphs>53</Paragraphs>
  <Slides>24</Slides>
  <Notes>0</Notes>
  <HiddenSlides>0</HiddenSlides>
  <MMClips>0</MMClips>
  <ScaleCrop>false</ScaleCrop>
  <HeadingPairs>
    <vt:vector size="6" baseType="variant">
      <vt:variant>
        <vt:lpstr>Verwendete Schriftarten</vt:lpstr>
      </vt:variant>
      <vt:variant>
        <vt:i4>3</vt:i4>
      </vt:variant>
      <vt:variant>
        <vt:lpstr>Design</vt:lpstr>
      </vt:variant>
      <vt:variant>
        <vt:i4>1</vt:i4>
      </vt:variant>
      <vt:variant>
        <vt:lpstr>Folientitel</vt:lpstr>
      </vt:variant>
      <vt:variant>
        <vt:i4>24</vt:i4>
      </vt:variant>
    </vt:vector>
  </HeadingPairs>
  <TitlesOfParts>
    <vt:vector size="28" baseType="lpstr">
      <vt:lpstr>Arial</vt:lpstr>
      <vt:lpstr>Calibri</vt:lpstr>
      <vt:lpstr>Century Gothic</vt:lpstr>
      <vt:lpstr>Savon</vt:lpstr>
      <vt:lpstr>Die Erkenntnis der Liebe Gottes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Die Erkenntnis der Liebe Gottes </dc:title>
  <dc:creator>Jutta Deichsel</dc:creator>
  <cp:lastModifiedBy>Jutta Deichsel</cp:lastModifiedBy>
  <cp:revision>11</cp:revision>
  <dcterms:created xsi:type="dcterms:W3CDTF">2023-09-30T05:50:19Z</dcterms:created>
  <dcterms:modified xsi:type="dcterms:W3CDTF">2023-10-01T06:43:58Z</dcterms:modified>
</cp:coreProperties>
</file>