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15">
            <a:extLst>
              <a:ext uri="{FF2B5EF4-FFF2-40B4-BE49-F238E27FC236}">
                <a16:creationId xmlns:a16="http://schemas.microsoft.com/office/drawing/2014/main" id="{FDD818DB-B225-0EF2-6070-C9D68CF59DB4}"/>
              </a:ext>
            </a:extLst>
          </p:cNvPr>
          <p:cNvSpPr/>
          <p:nvPr/>
        </p:nvSpPr>
        <p:spPr>
          <a:xfrm>
            <a:off x="0" y="0"/>
            <a:ext cx="12191996" cy="6858000"/>
          </a:xfrm>
          <a:prstGeom prst="rect">
            <a:avLst/>
          </a:prstGeom>
          <a:blipFill>
            <a:blip r:embed="rId2">
              <a:alphaModFix amt="45000"/>
            </a:blip>
            <a:tile sx="100770" sy="100792" algn="tl"/>
          </a:blipFill>
          <a:ln cap="flat">
            <a:noFill/>
            <a:prstDash val="solid"/>
          </a:ln>
        </p:spPr>
        <p:txBody>
          <a:bodyPr lIns="0" tIns="0" rIns="0" bIns="0"/>
          <a:lstStyle/>
          <a:p>
            <a:endParaRPr lang="de-DE"/>
          </a:p>
        </p:txBody>
      </p:sp>
      <p:sp>
        <p:nvSpPr>
          <p:cNvPr id="3" name="Rectangle 9">
            <a:extLst>
              <a:ext uri="{FF2B5EF4-FFF2-40B4-BE49-F238E27FC236}">
                <a16:creationId xmlns:a16="http://schemas.microsoft.com/office/drawing/2014/main" id="{A5F7F447-AFB4-1DA6-4A8C-97644FC6A348}"/>
              </a:ext>
            </a:extLst>
          </p:cNvPr>
          <p:cNvSpPr/>
          <p:nvPr/>
        </p:nvSpPr>
        <p:spPr>
          <a:xfrm>
            <a:off x="1307866" y="1267733"/>
            <a:ext cx="9576264" cy="4307948"/>
          </a:xfrm>
          <a:prstGeom prst="rect">
            <a:avLst/>
          </a:prstGeom>
          <a:solidFill>
            <a:srgbClr val="FFFFFF"/>
          </a:solidFill>
          <a:ln w="6345" cap="flat">
            <a:solidFill>
              <a:srgbClr val="FFFFFF"/>
            </a:solidFill>
            <a:prstDash val="solid"/>
          </a:ln>
          <a:effectLst>
            <a:outerShdw dir="16200000" algn="tl">
              <a:srgbClr val="000000">
                <a:alpha val="40000"/>
              </a:srgbClr>
            </a:outerShdw>
          </a:effectLst>
        </p:spPr>
        <p:txBody>
          <a:bodyPr lIns="0" tIns="0" rIns="0" bIns="0"/>
          <a:lstStyle/>
          <a:p>
            <a:endParaRPr lang="de-DE"/>
          </a:p>
        </p:txBody>
      </p:sp>
      <p:sp>
        <p:nvSpPr>
          <p:cNvPr id="4" name="Rectangle 10">
            <a:extLst>
              <a:ext uri="{FF2B5EF4-FFF2-40B4-BE49-F238E27FC236}">
                <a16:creationId xmlns:a16="http://schemas.microsoft.com/office/drawing/2014/main" id="{BA727828-9883-771C-1D40-111E4BC3ECA5}"/>
              </a:ext>
            </a:extLst>
          </p:cNvPr>
          <p:cNvSpPr/>
          <p:nvPr/>
        </p:nvSpPr>
        <p:spPr>
          <a:xfrm>
            <a:off x="1447796" y="1411614"/>
            <a:ext cx="9296403" cy="4034771"/>
          </a:xfrm>
          <a:prstGeom prst="rect">
            <a:avLst/>
          </a:prstGeom>
          <a:solidFill>
            <a:srgbClr val="44546A"/>
          </a:solidFill>
          <a:ln cap="flat">
            <a:noFill/>
            <a:prstDash val="solid"/>
          </a:ln>
        </p:spPr>
        <p:txBody>
          <a:bodyPr lIns="0" tIns="0" rIns="0" bIns="0"/>
          <a:lstStyle/>
          <a:p>
            <a:endParaRPr lang="de-DE"/>
          </a:p>
        </p:txBody>
      </p:sp>
      <p:sp>
        <p:nvSpPr>
          <p:cNvPr id="5" name="Rectangle 14">
            <a:extLst>
              <a:ext uri="{FF2B5EF4-FFF2-40B4-BE49-F238E27FC236}">
                <a16:creationId xmlns:a16="http://schemas.microsoft.com/office/drawing/2014/main" id="{C2F6CEC1-FE7D-B4CB-5982-BCF5C9D11C71}"/>
              </a:ext>
            </a:extLst>
          </p:cNvPr>
          <p:cNvSpPr/>
          <p:nvPr/>
        </p:nvSpPr>
        <p:spPr>
          <a:xfrm>
            <a:off x="5135883" y="1267733"/>
            <a:ext cx="1920240" cy="731520"/>
          </a:xfrm>
          <a:prstGeom prst="rect">
            <a:avLst/>
          </a:prstGeom>
          <a:solidFill>
            <a:srgbClr val="4472C4"/>
          </a:solidFill>
          <a:ln cap="flat">
            <a:noFill/>
            <a:prstDash val="solid"/>
          </a:ln>
          <a:effectLst>
            <a:outerShdw dist="12701" dir="5400000" algn="tl">
              <a:srgbClr val="000000">
                <a:alpha val="40000"/>
              </a:srgbClr>
            </a:outerShdw>
          </a:effectLst>
        </p:spPr>
        <p:txBody>
          <a:bodyPr lIns="0" tIns="0" rIns="0" bIns="0"/>
          <a:lstStyle/>
          <a:p>
            <a:endParaRPr lang="de-DE"/>
          </a:p>
        </p:txBody>
      </p:sp>
      <p:grpSp>
        <p:nvGrpSpPr>
          <p:cNvPr id="6" name="Group 3">
            <a:extLst>
              <a:ext uri="{FF2B5EF4-FFF2-40B4-BE49-F238E27FC236}">
                <a16:creationId xmlns:a16="http://schemas.microsoft.com/office/drawing/2014/main" id="{2A238A9A-AAA2-9E8B-747B-FEA8C69FE3E0}"/>
              </a:ext>
            </a:extLst>
          </p:cNvPr>
          <p:cNvGrpSpPr/>
          <p:nvPr/>
        </p:nvGrpSpPr>
        <p:grpSpPr>
          <a:xfrm>
            <a:off x="5250183" y="1267733"/>
            <a:ext cx="1691640" cy="645292"/>
            <a:chOff x="5250183" y="1267733"/>
            <a:chExt cx="1691640" cy="645292"/>
          </a:xfrm>
        </p:grpSpPr>
        <p:cxnSp>
          <p:nvCxnSpPr>
            <p:cNvPr id="7" name="Straight Connector 16">
              <a:extLst>
                <a:ext uri="{FF2B5EF4-FFF2-40B4-BE49-F238E27FC236}">
                  <a16:creationId xmlns:a16="http://schemas.microsoft.com/office/drawing/2014/main" id="{CFD389E8-FC1C-D815-68E6-ECE4A77E9761}"/>
                </a:ext>
              </a:extLst>
            </p:cNvPr>
            <p:cNvCxnSpPr/>
            <p:nvPr/>
          </p:nvCxnSpPr>
          <p:spPr>
            <a:xfrm>
              <a:off x="5250183" y="1267733"/>
              <a:ext cx="0" cy="640080"/>
            </a:xfrm>
            <a:prstGeom prst="straightConnector1">
              <a:avLst/>
            </a:prstGeom>
            <a:noFill/>
            <a:ln w="6345" cap="flat">
              <a:solidFill>
                <a:srgbClr val="FFFFFF"/>
              </a:solidFill>
              <a:prstDash val="solid"/>
              <a:miter/>
            </a:ln>
          </p:spPr>
        </p:cxnSp>
        <p:cxnSp>
          <p:nvCxnSpPr>
            <p:cNvPr id="8" name="Straight Connector 17">
              <a:extLst>
                <a:ext uri="{FF2B5EF4-FFF2-40B4-BE49-F238E27FC236}">
                  <a16:creationId xmlns:a16="http://schemas.microsoft.com/office/drawing/2014/main" id="{08DEE1B5-2110-1E67-954E-0A3E306D6238}"/>
                </a:ext>
              </a:extLst>
            </p:cNvPr>
            <p:cNvCxnSpPr/>
            <p:nvPr/>
          </p:nvCxnSpPr>
          <p:spPr>
            <a:xfrm>
              <a:off x="6941823" y="1267733"/>
              <a:ext cx="0" cy="640080"/>
            </a:xfrm>
            <a:prstGeom prst="straightConnector1">
              <a:avLst/>
            </a:prstGeom>
            <a:noFill/>
            <a:ln w="6345" cap="flat">
              <a:solidFill>
                <a:srgbClr val="FFFFFF"/>
              </a:solidFill>
              <a:prstDash val="solid"/>
              <a:miter/>
            </a:ln>
          </p:spPr>
        </p:cxnSp>
        <p:cxnSp>
          <p:nvCxnSpPr>
            <p:cNvPr id="9" name="Straight Connector 18">
              <a:extLst>
                <a:ext uri="{FF2B5EF4-FFF2-40B4-BE49-F238E27FC236}">
                  <a16:creationId xmlns:a16="http://schemas.microsoft.com/office/drawing/2014/main" id="{B5B1C6C7-C8A0-24B0-8329-0CAEAFFFEB5E}"/>
                </a:ext>
              </a:extLst>
            </p:cNvPr>
            <p:cNvCxnSpPr/>
            <p:nvPr/>
          </p:nvCxnSpPr>
          <p:spPr>
            <a:xfrm>
              <a:off x="5250183" y="1913025"/>
              <a:ext cx="1691640" cy="0"/>
            </a:xfrm>
            <a:prstGeom prst="straightConnector1">
              <a:avLst/>
            </a:prstGeom>
            <a:noFill/>
            <a:ln w="6345" cap="flat">
              <a:solidFill>
                <a:srgbClr val="FFFFFF"/>
              </a:solidFill>
              <a:prstDash val="solid"/>
              <a:miter/>
            </a:ln>
          </p:spPr>
        </p:cxnSp>
      </p:grpSp>
      <p:sp>
        <p:nvSpPr>
          <p:cNvPr id="10" name="Title 1">
            <a:extLst>
              <a:ext uri="{FF2B5EF4-FFF2-40B4-BE49-F238E27FC236}">
                <a16:creationId xmlns:a16="http://schemas.microsoft.com/office/drawing/2014/main" id="{36A2D25E-9DE3-C9B3-B340-E8FD33AF76E1}"/>
              </a:ext>
            </a:extLst>
          </p:cNvPr>
          <p:cNvSpPr txBox="1">
            <a:spLocks noGrp="1"/>
          </p:cNvSpPr>
          <p:nvPr>
            <p:ph type="ctrTitle"/>
          </p:nvPr>
        </p:nvSpPr>
        <p:spPr>
          <a:xfrm>
            <a:off x="1561703" y="2091260"/>
            <a:ext cx="9068589" cy="2590796"/>
          </a:xfrm>
        </p:spPr>
        <p:txBody>
          <a:bodyPr anchorCtr="1">
            <a:noAutofit/>
          </a:bodyPr>
          <a:lstStyle>
            <a:lvl1pPr algn="ctr">
              <a:lnSpc>
                <a:spcPct val="83000"/>
              </a:lnSpc>
              <a:defRPr sz="7200" cap="all" spc="-100">
                <a:effectLst>
                  <a:outerShdw dist="12698" dir="2700000">
                    <a:srgbClr val="000000"/>
                  </a:outerShdw>
                </a:effectLst>
              </a:defRPr>
            </a:lvl1pPr>
          </a:lstStyle>
          <a:p>
            <a:pPr lvl="0"/>
            <a:r>
              <a:rPr lang="de-DE"/>
              <a:t>Mastertitelformat bearbeiten</a:t>
            </a:r>
            <a:endParaRPr lang="en-US"/>
          </a:p>
        </p:txBody>
      </p:sp>
      <p:sp>
        <p:nvSpPr>
          <p:cNvPr id="11" name="Subtitle 2">
            <a:extLst>
              <a:ext uri="{FF2B5EF4-FFF2-40B4-BE49-F238E27FC236}">
                <a16:creationId xmlns:a16="http://schemas.microsoft.com/office/drawing/2014/main" id="{918CA4C4-5D71-5355-5063-2734B3DDF6D9}"/>
              </a:ext>
            </a:extLst>
          </p:cNvPr>
          <p:cNvSpPr txBox="1">
            <a:spLocks noGrp="1"/>
          </p:cNvSpPr>
          <p:nvPr>
            <p:ph type="subTitle" idx="1"/>
          </p:nvPr>
        </p:nvSpPr>
        <p:spPr>
          <a:xfrm>
            <a:off x="1562096" y="4682066"/>
            <a:ext cx="9070848" cy="457200"/>
          </a:xfrm>
        </p:spPr>
        <p:txBody>
          <a:bodyPr anchorCtr="1"/>
          <a:lstStyle>
            <a:lvl1pPr marL="0" indent="0" algn="ctr">
              <a:spcBef>
                <a:spcPts val="0"/>
              </a:spcBef>
              <a:buNone/>
              <a:defRPr sz="1600" spc="80">
                <a:solidFill>
                  <a:srgbClr val="E7E6E6"/>
                </a:solidFill>
              </a:defRPr>
            </a:lvl1pPr>
          </a:lstStyle>
          <a:p>
            <a:pPr lvl="0"/>
            <a:r>
              <a:rPr lang="de-DE"/>
              <a:t>Master-Untertitelformat bearbeiten</a:t>
            </a:r>
            <a:endParaRPr lang="en-US"/>
          </a:p>
        </p:txBody>
      </p:sp>
      <p:sp>
        <p:nvSpPr>
          <p:cNvPr id="12" name="Date Placeholder 19">
            <a:extLst>
              <a:ext uri="{FF2B5EF4-FFF2-40B4-BE49-F238E27FC236}">
                <a16:creationId xmlns:a16="http://schemas.microsoft.com/office/drawing/2014/main" id="{A04676AC-950D-9E07-4230-3695B38A7321}"/>
              </a:ext>
            </a:extLst>
          </p:cNvPr>
          <p:cNvSpPr txBox="1">
            <a:spLocks noGrp="1"/>
          </p:cNvSpPr>
          <p:nvPr>
            <p:ph type="dt" sz="half" idx="7"/>
          </p:nvPr>
        </p:nvSpPr>
        <p:spPr>
          <a:xfrm>
            <a:off x="5318763" y="1341251"/>
            <a:ext cx="1554480" cy="527215"/>
          </a:xfrm>
        </p:spPr>
        <p:txBody>
          <a:bodyPr anchorCtr="1"/>
          <a:lstStyle>
            <a:lvl1pPr algn="ctr">
              <a:defRPr sz="1300">
                <a:solidFill>
                  <a:srgbClr val="FFFFFF"/>
                </a:solidFill>
              </a:defRPr>
            </a:lvl1pPr>
          </a:lstStyle>
          <a:p>
            <a:pPr lvl="0"/>
            <a:fld id="{0A43D336-F640-47B8-9984-AEFA1E05C4C7}" type="datetime1">
              <a:rPr lang="en-US"/>
              <a:pPr lvl="0"/>
              <a:t>8/21/2024</a:t>
            </a:fld>
            <a:endParaRPr lang="en-US"/>
          </a:p>
        </p:txBody>
      </p:sp>
      <p:sp>
        <p:nvSpPr>
          <p:cNvPr id="13" name="Footer Placeholder 20">
            <a:extLst>
              <a:ext uri="{FF2B5EF4-FFF2-40B4-BE49-F238E27FC236}">
                <a16:creationId xmlns:a16="http://schemas.microsoft.com/office/drawing/2014/main" id="{4D125E9E-DD7F-2DC5-4B7A-58ABD1338714}"/>
              </a:ext>
            </a:extLst>
          </p:cNvPr>
          <p:cNvSpPr txBox="1">
            <a:spLocks noGrp="1"/>
          </p:cNvSpPr>
          <p:nvPr>
            <p:ph type="ftr" sz="quarter" idx="9"/>
          </p:nvPr>
        </p:nvSpPr>
        <p:spPr>
          <a:xfrm>
            <a:off x="1453896" y="5212080"/>
            <a:ext cx="5905496" cy="228600"/>
          </a:xfrm>
        </p:spPr>
        <p:txBody>
          <a:bodyPr anchorCtr="0"/>
          <a:lstStyle>
            <a:lvl1pPr algn="l">
              <a:defRPr>
                <a:solidFill>
                  <a:srgbClr val="E7E6E6"/>
                </a:solidFill>
              </a:defRPr>
            </a:lvl1pPr>
          </a:lstStyle>
          <a:p>
            <a:pPr lvl="0"/>
            <a:endParaRPr lang="en-US"/>
          </a:p>
        </p:txBody>
      </p:sp>
      <p:sp>
        <p:nvSpPr>
          <p:cNvPr id="14" name="Slide Number Placeholder 21">
            <a:extLst>
              <a:ext uri="{FF2B5EF4-FFF2-40B4-BE49-F238E27FC236}">
                <a16:creationId xmlns:a16="http://schemas.microsoft.com/office/drawing/2014/main" id="{FE4D301F-671B-5447-5EBA-58BAED69F487}"/>
              </a:ext>
            </a:extLst>
          </p:cNvPr>
          <p:cNvSpPr txBox="1">
            <a:spLocks noGrp="1"/>
          </p:cNvSpPr>
          <p:nvPr>
            <p:ph type="sldNum" sz="quarter" idx="8"/>
          </p:nvPr>
        </p:nvSpPr>
        <p:spPr>
          <a:xfrm>
            <a:off x="8606918" y="5212080"/>
            <a:ext cx="2111879" cy="228600"/>
          </a:xfrm>
        </p:spPr>
        <p:txBody>
          <a:bodyPr/>
          <a:lstStyle>
            <a:lvl1pPr>
              <a:defRPr>
                <a:solidFill>
                  <a:srgbClr val="E7E6E6"/>
                </a:solidFill>
              </a:defRPr>
            </a:lvl1pPr>
          </a:lstStyle>
          <a:p>
            <a:pPr lvl="0"/>
            <a:fld id="{987F1DD0-E523-40AF-A354-2D7FA290255C}" type="slidenum">
              <a:t>‹Nr.›</a:t>
            </a:fld>
            <a:endParaRPr lang="en-US"/>
          </a:p>
        </p:txBody>
      </p:sp>
    </p:spTree>
    <p:extLst>
      <p:ext uri="{BB962C8B-B14F-4D97-AF65-F5344CB8AC3E}">
        <p14:creationId xmlns:p14="http://schemas.microsoft.com/office/powerpoint/2010/main" val="318177925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B546B-9028-2139-5C00-AAF04B2A082E}"/>
              </a:ext>
            </a:extLst>
          </p:cNvPr>
          <p:cNvSpPr txBox="1">
            <a:spLocks noGrp="1"/>
          </p:cNvSpPr>
          <p:nvPr>
            <p:ph type="title"/>
          </p:nvPr>
        </p:nvSpPr>
        <p:spPr/>
        <p:txBody>
          <a:bodyPr/>
          <a:lstStyle>
            <a:lvl1pPr>
              <a:defRPr/>
            </a:lvl1pPr>
          </a:lstStyle>
          <a:p>
            <a:pPr lvl="0"/>
            <a:r>
              <a:rPr lang="de-DE"/>
              <a:t>Mastertitelformat bearbeiten</a:t>
            </a:r>
            <a:endParaRPr lang="en-US"/>
          </a:p>
        </p:txBody>
      </p:sp>
      <p:sp>
        <p:nvSpPr>
          <p:cNvPr id="3" name="Vertical Text Placeholder 2">
            <a:extLst>
              <a:ext uri="{FF2B5EF4-FFF2-40B4-BE49-F238E27FC236}">
                <a16:creationId xmlns:a16="http://schemas.microsoft.com/office/drawing/2014/main" id="{ACD1DCFF-F9BD-9827-FB14-20545F59E62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CA1A3164-F41A-6454-C8CC-147460D47ECA}"/>
              </a:ext>
            </a:extLst>
          </p:cNvPr>
          <p:cNvSpPr txBox="1">
            <a:spLocks noGrp="1"/>
          </p:cNvSpPr>
          <p:nvPr>
            <p:ph type="dt" sz="half" idx="7"/>
          </p:nvPr>
        </p:nvSpPr>
        <p:spPr/>
        <p:txBody>
          <a:bodyPr/>
          <a:lstStyle>
            <a:lvl1pPr>
              <a:defRPr>
                <a:solidFill>
                  <a:srgbClr val="E7E6E6"/>
                </a:solidFill>
              </a:defRPr>
            </a:lvl1pPr>
          </a:lstStyle>
          <a:p>
            <a:pPr lvl="0"/>
            <a:fld id="{BCD92BA0-035B-41CB-93A2-6C4D89AAEC3B}" type="datetime1">
              <a:rPr lang="en-US"/>
              <a:pPr lvl="0"/>
              <a:t>8/21/2024</a:t>
            </a:fld>
            <a:endParaRPr lang="en-US"/>
          </a:p>
        </p:txBody>
      </p:sp>
      <p:sp>
        <p:nvSpPr>
          <p:cNvPr id="5" name="Footer Placeholder 4">
            <a:extLst>
              <a:ext uri="{FF2B5EF4-FFF2-40B4-BE49-F238E27FC236}">
                <a16:creationId xmlns:a16="http://schemas.microsoft.com/office/drawing/2014/main" id="{E1619E1E-5BCB-9B5E-E06D-2C5BD91CFC69}"/>
              </a:ext>
            </a:extLst>
          </p:cNvPr>
          <p:cNvSpPr txBox="1">
            <a:spLocks noGrp="1"/>
          </p:cNvSpPr>
          <p:nvPr>
            <p:ph type="ftr" sz="quarter" idx="9"/>
          </p:nvPr>
        </p:nvSpPr>
        <p:spPr/>
        <p:txBody>
          <a:bodyPr/>
          <a:lstStyle>
            <a:lvl1pPr>
              <a:defRPr>
                <a:solidFill>
                  <a:srgbClr val="E7E6E6"/>
                </a:solidFill>
              </a:defRPr>
            </a:lvl1pPr>
          </a:lstStyle>
          <a:p>
            <a:pPr lvl="0"/>
            <a:endParaRPr lang="en-US"/>
          </a:p>
        </p:txBody>
      </p:sp>
      <p:sp>
        <p:nvSpPr>
          <p:cNvPr id="6" name="Slide Number Placeholder 5">
            <a:extLst>
              <a:ext uri="{FF2B5EF4-FFF2-40B4-BE49-F238E27FC236}">
                <a16:creationId xmlns:a16="http://schemas.microsoft.com/office/drawing/2014/main" id="{4EA10D4E-177D-2083-C5B8-F3F1C6F077F5}"/>
              </a:ext>
            </a:extLst>
          </p:cNvPr>
          <p:cNvSpPr txBox="1">
            <a:spLocks noGrp="1"/>
          </p:cNvSpPr>
          <p:nvPr>
            <p:ph type="sldNum" sz="quarter" idx="8"/>
          </p:nvPr>
        </p:nvSpPr>
        <p:spPr/>
        <p:txBody>
          <a:bodyPr/>
          <a:lstStyle>
            <a:lvl1pPr>
              <a:defRPr>
                <a:solidFill>
                  <a:srgbClr val="E7E6E6"/>
                </a:solidFill>
              </a:defRPr>
            </a:lvl1pPr>
          </a:lstStyle>
          <a:p>
            <a:pPr lvl="0"/>
            <a:fld id="{BBFC1B09-9889-4ECF-BD05-266A73C046FB}" type="slidenum">
              <a:t>‹Nr.›</a:t>
            </a:fld>
            <a:endParaRPr lang="en-US"/>
          </a:p>
        </p:txBody>
      </p:sp>
    </p:spTree>
    <p:extLst>
      <p:ext uri="{BB962C8B-B14F-4D97-AF65-F5344CB8AC3E}">
        <p14:creationId xmlns:p14="http://schemas.microsoft.com/office/powerpoint/2010/main" val="2474619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0D63A4-6C15-B500-8C6A-72319B4C8A05}"/>
              </a:ext>
            </a:extLst>
          </p:cNvPr>
          <p:cNvSpPr txBox="1">
            <a:spLocks noGrp="1"/>
          </p:cNvSpPr>
          <p:nvPr>
            <p:ph type="title" orient="vert"/>
          </p:nvPr>
        </p:nvSpPr>
        <p:spPr>
          <a:xfrm>
            <a:off x="8991596" y="761996"/>
            <a:ext cx="2362196" cy="5257800"/>
          </a:xfrm>
        </p:spPr>
        <p:txBody>
          <a:bodyPr vert="eaVert"/>
          <a:lstStyle>
            <a:lvl1pPr>
              <a:defRPr/>
            </a:lvl1pPr>
          </a:lstStyle>
          <a:p>
            <a:pPr lvl="0"/>
            <a:r>
              <a:rPr lang="de-DE"/>
              <a:t>Mastertitelformat bearbeiten</a:t>
            </a:r>
            <a:endParaRPr lang="en-US"/>
          </a:p>
        </p:txBody>
      </p:sp>
      <p:sp>
        <p:nvSpPr>
          <p:cNvPr id="3" name="Vertical Text Placeholder 2">
            <a:extLst>
              <a:ext uri="{FF2B5EF4-FFF2-40B4-BE49-F238E27FC236}">
                <a16:creationId xmlns:a16="http://schemas.microsoft.com/office/drawing/2014/main" id="{D81E172C-3B07-FE70-A9FF-2B4B7CA5A455}"/>
              </a:ext>
            </a:extLst>
          </p:cNvPr>
          <p:cNvSpPr txBox="1">
            <a:spLocks noGrp="1"/>
          </p:cNvSpPr>
          <p:nvPr>
            <p:ph type="body" orient="vert" idx="1"/>
          </p:nvPr>
        </p:nvSpPr>
        <p:spPr>
          <a:xfrm>
            <a:off x="838203" y="761996"/>
            <a:ext cx="8077196" cy="5257800"/>
          </a:xfrm>
        </p:spPr>
        <p:txBody>
          <a:bodyPr vert="eaVert"/>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20022AA8-820B-EF13-F635-304E0C837817}"/>
              </a:ext>
            </a:extLst>
          </p:cNvPr>
          <p:cNvSpPr txBox="1">
            <a:spLocks noGrp="1"/>
          </p:cNvSpPr>
          <p:nvPr>
            <p:ph type="dt" sz="half" idx="7"/>
          </p:nvPr>
        </p:nvSpPr>
        <p:spPr/>
        <p:txBody>
          <a:bodyPr/>
          <a:lstStyle>
            <a:lvl1pPr>
              <a:defRPr>
                <a:solidFill>
                  <a:srgbClr val="E7E6E6"/>
                </a:solidFill>
              </a:defRPr>
            </a:lvl1pPr>
          </a:lstStyle>
          <a:p>
            <a:pPr lvl="0"/>
            <a:fld id="{43954265-66EF-49AC-901B-12B8F8697C0A}" type="datetime1">
              <a:rPr lang="en-US"/>
              <a:pPr lvl="0"/>
              <a:t>8/21/2024</a:t>
            </a:fld>
            <a:endParaRPr lang="en-US"/>
          </a:p>
        </p:txBody>
      </p:sp>
      <p:sp>
        <p:nvSpPr>
          <p:cNvPr id="5" name="Footer Placeholder 4">
            <a:extLst>
              <a:ext uri="{FF2B5EF4-FFF2-40B4-BE49-F238E27FC236}">
                <a16:creationId xmlns:a16="http://schemas.microsoft.com/office/drawing/2014/main" id="{2821F2EE-5F16-F47B-4B1C-79E1A09AA3AC}"/>
              </a:ext>
            </a:extLst>
          </p:cNvPr>
          <p:cNvSpPr txBox="1">
            <a:spLocks noGrp="1"/>
          </p:cNvSpPr>
          <p:nvPr>
            <p:ph type="ftr" sz="quarter" idx="9"/>
          </p:nvPr>
        </p:nvSpPr>
        <p:spPr/>
        <p:txBody>
          <a:bodyPr/>
          <a:lstStyle>
            <a:lvl1pPr>
              <a:defRPr>
                <a:solidFill>
                  <a:srgbClr val="E7E6E6"/>
                </a:solidFill>
              </a:defRPr>
            </a:lvl1pPr>
          </a:lstStyle>
          <a:p>
            <a:pPr lvl="0"/>
            <a:endParaRPr lang="en-US"/>
          </a:p>
        </p:txBody>
      </p:sp>
      <p:sp>
        <p:nvSpPr>
          <p:cNvPr id="6" name="Slide Number Placeholder 5">
            <a:extLst>
              <a:ext uri="{FF2B5EF4-FFF2-40B4-BE49-F238E27FC236}">
                <a16:creationId xmlns:a16="http://schemas.microsoft.com/office/drawing/2014/main" id="{6A671E6E-6EDC-43FE-69D4-DFA377E7C615}"/>
              </a:ext>
            </a:extLst>
          </p:cNvPr>
          <p:cNvSpPr txBox="1">
            <a:spLocks noGrp="1"/>
          </p:cNvSpPr>
          <p:nvPr>
            <p:ph type="sldNum" sz="quarter" idx="8"/>
          </p:nvPr>
        </p:nvSpPr>
        <p:spPr/>
        <p:txBody>
          <a:bodyPr/>
          <a:lstStyle>
            <a:lvl1pPr>
              <a:defRPr>
                <a:solidFill>
                  <a:srgbClr val="E7E6E6"/>
                </a:solidFill>
              </a:defRPr>
            </a:lvl1pPr>
          </a:lstStyle>
          <a:p>
            <a:pPr lvl="0"/>
            <a:fld id="{2A800BB6-718A-48AB-8F8F-0B9CD8566D96}" type="slidenum">
              <a:t>‹Nr.›</a:t>
            </a:fld>
            <a:endParaRPr lang="en-US"/>
          </a:p>
        </p:txBody>
      </p:sp>
    </p:spTree>
    <p:extLst>
      <p:ext uri="{BB962C8B-B14F-4D97-AF65-F5344CB8AC3E}">
        <p14:creationId xmlns:p14="http://schemas.microsoft.com/office/powerpoint/2010/main" val="588838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BC6C8-C51F-992D-6049-AE5D387C7610}"/>
              </a:ext>
            </a:extLst>
          </p:cNvPr>
          <p:cNvSpPr txBox="1">
            <a:spLocks noGrp="1"/>
          </p:cNvSpPr>
          <p:nvPr>
            <p:ph type="title"/>
          </p:nvPr>
        </p:nvSpPr>
        <p:spPr/>
        <p:txBody>
          <a:bodyPr/>
          <a:lstStyle>
            <a:lvl1pPr>
              <a:defRPr/>
            </a:lvl1pPr>
          </a:lstStyle>
          <a:p>
            <a:pPr lvl="0"/>
            <a:r>
              <a:rPr lang="de-DE"/>
              <a:t>Mastertitelformat bearbeiten</a:t>
            </a:r>
            <a:endParaRPr lang="en-US"/>
          </a:p>
        </p:txBody>
      </p:sp>
      <p:sp>
        <p:nvSpPr>
          <p:cNvPr id="3" name="Content Placeholder 2">
            <a:extLst>
              <a:ext uri="{FF2B5EF4-FFF2-40B4-BE49-F238E27FC236}">
                <a16:creationId xmlns:a16="http://schemas.microsoft.com/office/drawing/2014/main" id="{A7509487-726E-EEF0-B24F-7104A81F8707}"/>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434C5BE3-2235-AF43-803F-7E77C7697FB9}"/>
              </a:ext>
            </a:extLst>
          </p:cNvPr>
          <p:cNvSpPr txBox="1">
            <a:spLocks noGrp="1"/>
          </p:cNvSpPr>
          <p:nvPr>
            <p:ph type="dt" sz="half" idx="7"/>
          </p:nvPr>
        </p:nvSpPr>
        <p:spPr/>
        <p:txBody>
          <a:bodyPr/>
          <a:lstStyle>
            <a:lvl1pPr>
              <a:defRPr>
                <a:solidFill>
                  <a:srgbClr val="E7E6E6"/>
                </a:solidFill>
              </a:defRPr>
            </a:lvl1pPr>
          </a:lstStyle>
          <a:p>
            <a:pPr lvl="0"/>
            <a:fld id="{C2856882-6A07-42F3-895F-5B889190793C}" type="datetime1">
              <a:rPr lang="en-US"/>
              <a:pPr lvl="0"/>
              <a:t>8/21/2024</a:t>
            </a:fld>
            <a:endParaRPr lang="en-US"/>
          </a:p>
        </p:txBody>
      </p:sp>
      <p:sp>
        <p:nvSpPr>
          <p:cNvPr id="5" name="Footer Placeholder 4">
            <a:extLst>
              <a:ext uri="{FF2B5EF4-FFF2-40B4-BE49-F238E27FC236}">
                <a16:creationId xmlns:a16="http://schemas.microsoft.com/office/drawing/2014/main" id="{594D5453-AF24-B068-0486-BD38C17EE4E5}"/>
              </a:ext>
            </a:extLst>
          </p:cNvPr>
          <p:cNvSpPr txBox="1">
            <a:spLocks noGrp="1"/>
          </p:cNvSpPr>
          <p:nvPr>
            <p:ph type="ftr" sz="quarter" idx="9"/>
          </p:nvPr>
        </p:nvSpPr>
        <p:spPr/>
        <p:txBody>
          <a:bodyPr/>
          <a:lstStyle>
            <a:lvl1pPr>
              <a:defRPr>
                <a:solidFill>
                  <a:srgbClr val="E7E6E6"/>
                </a:solidFill>
              </a:defRPr>
            </a:lvl1pPr>
          </a:lstStyle>
          <a:p>
            <a:pPr lvl="0"/>
            <a:endParaRPr lang="en-US"/>
          </a:p>
        </p:txBody>
      </p:sp>
      <p:sp>
        <p:nvSpPr>
          <p:cNvPr id="6" name="Slide Number Placeholder 5">
            <a:extLst>
              <a:ext uri="{FF2B5EF4-FFF2-40B4-BE49-F238E27FC236}">
                <a16:creationId xmlns:a16="http://schemas.microsoft.com/office/drawing/2014/main" id="{BC4713BB-34C5-24BD-5AB4-B9F3FE670972}"/>
              </a:ext>
            </a:extLst>
          </p:cNvPr>
          <p:cNvSpPr txBox="1">
            <a:spLocks noGrp="1"/>
          </p:cNvSpPr>
          <p:nvPr>
            <p:ph type="sldNum" sz="quarter" idx="8"/>
          </p:nvPr>
        </p:nvSpPr>
        <p:spPr/>
        <p:txBody>
          <a:bodyPr/>
          <a:lstStyle>
            <a:lvl1pPr>
              <a:defRPr>
                <a:solidFill>
                  <a:srgbClr val="E7E6E6"/>
                </a:solidFill>
              </a:defRPr>
            </a:lvl1pPr>
          </a:lstStyle>
          <a:p>
            <a:pPr lvl="0"/>
            <a:fld id="{3B3E2631-501B-45B3-AFF8-8CB6BA181BDE}" type="slidenum">
              <a:t>‹Nr.›</a:t>
            </a:fld>
            <a:endParaRPr lang="en-US"/>
          </a:p>
        </p:txBody>
      </p:sp>
    </p:spTree>
    <p:extLst>
      <p:ext uri="{BB962C8B-B14F-4D97-AF65-F5344CB8AC3E}">
        <p14:creationId xmlns:p14="http://schemas.microsoft.com/office/powerpoint/2010/main" val="3134459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
    <p:spTree>
      <p:nvGrpSpPr>
        <p:cNvPr id="1" name=""/>
        <p:cNvGrpSpPr/>
        <p:nvPr/>
      </p:nvGrpSpPr>
      <p:grpSpPr>
        <a:xfrm>
          <a:off x="0" y="0"/>
          <a:ext cx="0" cy="0"/>
          <a:chOff x="0" y="0"/>
          <a:chExt cx="0" cy="0"/>
        </a:xfrm>
      </p:grpSpPr>
      <p:sp>
        <p:nvSpPr>
          <p:cNvPr id="2" name="Rectangle 18">
            <a:extLst>
              <a:ext uri="{FF2B5EF4-FFF2-40B4-BE49-F238E27FC236}">
                <a16:creationId xmlns:a16="http://schemas.microsoft.com/office/drawing/2014/main" id="{80A88805-4F0E-3460-0A2B-E38C41EE5A27}"/>
              </a:ext>
            </a:extLst>
          </p:cNvPr>
          <p:cNvSpPr/>
          <p:nvPr/>
        </p:nvSpPr>
        <p:spPr>
          <a:xfrm>
            <a:off x="0" y="0"/>
            <a:ext cx="12191996" cy="6858000"/>
          </a:xfrm>
          <a:prstGeom prst="rect">
            <a:avLst/>
          </a:prstGeom>
          <a:blipFill>
            <a:blip r:embed="rId2">
              <a:alphaModFix amt="40000"/>
            </a:blip>
            <a:tile sx="100770" sy="100792" algn="tl"/>
          </a:blipFill>
          <a:ln cap="flat">
            <a:noFill/>
            <a:prstDash val="solid"/>
          </a:ln>
        </p:spPr>
        <p:txBody>
          <a:bodyPr lIns="0" tIns="0" rIns="0" bIns="0"/>
          <a:lstStyle/>
          <a:p>
            <a:endParaRPr lang="de-DE"/>
          </a:p>
        </p:txBody>
      </p:sp>
      <p:sp>
        <p:nvSpPr>
          <p:cNvPr id="3" name="Rectangle 22">
            <a:extLst>
              <a:ext uri="{FF2B5EF4-FFF2-40B4-BE49-F238E27FC236}">
                <a16:creationId xmlns:a16="http://schemas.microsoft.com/office/drawing/2014/main" id="{30205082-980C-C95C-245E-481FEDB291A9}"/>
              </a:ext>
            </a:extLst>
          </p:cNvPr>
          <p:cNvSpPr/>
          <p:nvPr/>
        </p:nvSpPr>
        <p:spPr>
          <a:xfrm>
            <a:off x="1307866" y="1267733"/>
            <a:ext cx="9576264" cy="4307948"/>
          </a:xfrm>
          <a:prstGeom prst="rect">
            <a:avLst/>
          </a:prstGeom>
          <a:solidFill>
            <a:srgbClr val="FFFFFF"/>
          </a:solidFill>
          <a:ln w="6345" cap="flat">
            <a:solidFill>
              <a:srgbClr val="FFFFFF"/>
            </a:solidFill>
            <a:prstDash val="solid"/>
          </a:ln>
          <a:effectLst>
            <a:outerShdw dir="16200000" algn="tl">
              <a:srgbClr val="000000">
                <a:alpha val="40000"/>
              </a:srgbClr>
            </a:outerShdw>
          </a:effectLst>
        </p:spPr>
        <p:txBody>
          <a:bodyPr lIns="0" tIns="0" rIns="0" bIns="0"/>
          <a:lstStyle/>
          <a:p>
            <a:endParaRPr lang="de-DE"/>
          </a:p>
        </p:txBody>
      </p:sp>
      <p:sp>
        <p:nvSpPr>
          <p:cNvPr id="4" name="Rectangle 23">
            <a:extLst>
              <a:ext uri="{FF2B5EF4-FFF2-40B4-BE49-F238E27FC236}">
                <a16:creationId xmlns:a16="http://schemas.microsoft.com/office/drawing/2014/main" id="{A747B719-24EC-0D4E-2C74-F3B6E5E7F5CF}"/>
              </a:ext>
            </a:extLst>
          </p:cNvPr>
          <p:cNvSpPr/>
          <p:nvPr/>
        </p:nvSpPr>
        <p:spPr>
          <a:xfrm>
            <a:off x="1447796" y="1411614"/>
            <a:ext cx="9296403" cy="4034771"/>
          </a:xfrm>
          <a:prstGeom prst="rect">
            <a:avLst/>
          </a:prstGeom>
          <a:solidFill>
            <a:srgbClr val="44546A"/>
          </a:solidFill>
          <a:ln cap="flat">
            <a:noFill/>
            <a:prstDash val="solid"/>
          </a:ln>
        </p:spPr>
        <p:txBody>
          <a:bodyPr lIns="0" tIns="0" rIns="0" bIns="0"/>
          <a:lstStyle/>
          <a:p>
            <a:endParaRPr lang="de-DE"/>
          </a:p>
        </p:txBody>
      </p:sp>
      <p:sp>
        <p:nvSpPr>
          <p:cNvPr id="5" name="Rectangle 29">
            <a:extLst>
              <a:ext uri="{FF2B5EF4-FFF2-40B4-BE49-F238E27FC236}">
                <a16:creationId xmlns:a16="http://schemas.microsoft.com/office/drawing/2014/main" id="{BD8D3827-36F6-4E8E-9B2D-592AED1C7FA6}"/>
              </a:ext>
            </a:extLst>
          </p:cNvPr>
          <p:cNvSpPr/>
          <p:nvPr/>
        </p:nvSpPr>
        <p:spPr>
          <a:xfrm>
            <a:off x="5135883" y="1267733"/>
            <a:ext cx="1920240" cy="731520"/>
          </a:xfrm>
          <a:prstGeom prst="rect">
            <a:avLst/>
          </a:prstGeom>
          <a:solidFill>
            <a:srgbClr val="4472C4"/>
          </a:solidFill>
          <a:ln cap="flat">
            <a:noFill/>
            <a:prstDash val="solid"/>
          </a:ln>
          <a:effectLst>
            <a:outerShdw dist="12701" dir="5400000" algn="tl">
              <a:srgbClr val="000000">
                <a:alpha val="40000"/>
              </a:srgbClr>
            </a:outerShdw>
          </a:effectLst>
        </p:spPr>
        <p:txBody>
          <a:bodyPr lIns="0" tIns="0" rIns="0" bIns="0"/>
          <a:lstStyle/>
          <a:p>
            <a:endParaRPr lang="de-DE"/>
          </a:p>
        </p:txBody>
      </p:sp>
      <p:grpSp>
        <p:nvGrpSpPr>
          <p:cNvPr id="6" name="Group 30">
            <a:extLst>
              <a:ext uri="{FF2B5EF4-FFF2-40B4-BE49-F238E27FC236}">
                <a16:creationId xmlns:a16="http://schemas.microsoft.com/office/drawing/2014/main" id="{A36D1E5B-AD98-44A2-E157-F14982EA5EDA}"/>
              </a:ext>
            </a:extLst>
          </p:cNvPr>
          <p:cNvGrpSpPr/>
          <p:nvPr/>
        </p:nvGrpSpPr>
        <p:grpSpPr>
          <a:xfrm>
            <a:off x="5250183" y="1267733"/>
            <a:ext cx="1691640" cy="645292"/>
            <a:chOff x="5250183" y="1267733"/>
            <a:chExt cx="1691640" cy="645292"/>
          </a:xfrm>
        </p:grpSpPr>
        <p:cxnSp>
          <p:nvCxnSpPr>
            <p:cNvPr id="7" name="Straight Connector 31">
              <a:extLst>
                <a:ext uri="{FF2B5EF4-FFF2-40B4-BE49-F238E27FC236}">
                  <a16:creationId xmlns:a16="http://schemas.microsoft.com/office/drawing/2014/main" id="{22A9F8BD-A420-F907-1C3F-C37573814877}"/>
                </a:ext>
              </a:extLst>
            </p:cNvPr>
            <p:cNvCxnSpPr/>
            <p:nvPr/>
          </p:nvCxnSpPr>
          <p:spPr>
            <a:xfrm>
              <a:off x="5250183" y="1267733"/>
              <a:ext cx="0" cy="640080"/>
            </a:xfrm>
            <a:prstGeom prst="straightConnector1">
              <a:avLst/>
            </a:prstGeom>
            <a:noFill/>
            <a:ln w="6345" cap="flat">
              <a:solidFill>
                <a:srgbClr val="FFFFFF"/>
              </a:solidFill>
              <a:prstDash val="solid"/>
              <a:miter/>
            </a:ln>
          </p:spPr>
        </p:cxnSp>
        <p:cxnSp>
          <p:nvCxnSpPr>
            <p:cNvPr id="8" name="Straight Connector 32">
              <a:extLst>
                <a:ext uri="{FF2B5EF4-FFF2-40B4-BE49-F238E27FC236}">
                  <a16:creationId xmlns:a16="http://schemas.microsoft.com/office/drawing/2014/main" id="{625BB40A-6C6C-C7A0-1BF3-50EF1AFF28F3}"/>
                </a:ext>
              </a:extLst>
            </p:cNvPr>
            <p:cNvCxnSpPr/>
            <p:nvPr/>
          </p:nvCxnSpPr>
          <p:spPr>
            <a:xfrm>
              <a:off x="6941823" y="1267733"/>
              <a:ext cx="0" cy="640080"/>
            </a:xfrm>
            <a:prstGeom prst="straightConnector1">
              <a:avLst/>
            </a:prstGeom>
            <a:noFill/>
            <a:ln w="6345" cap="flat">
              <a:solidFill>
                <a:srgbClr val="FFFFFF"/>
              </a:solidFill>
              <a:prstDash val="solid"/>
              <a:miter/>
            </a:ln>
          </p:spPr>
        </p:cxnSp>
        <p:cxnSp>
          <p:nvCxnSpPr>
            <p:cNvPr id="9" name="Straight Connector 33">
              <a:extLst>
                <a:ext uri="{FF2B5EF4-FFF2-40B4-BE49-F238E27FC236}">
                  <a16:creationId xmlns:a16="http://schemas.microsoft.com/office/drawing/2014/main" id="{9FD95D28-F92A-E575-5343-6D50EDEB1E9D}"/>
                </a:ext>
              </a:extLst>
            </p:cNvPr>
            <p:cNvCxnSpPr/>
            <p:nvPr/>
          </p:nvCxnSpPr>
          <p:spPr>
            <a:xfrm>
              <a:off x="5250183" y="1913025"/>
              <a:ext cx="1691640" cy="0"/>
            </a:xfrm>
            <a:prstGeom prst="straightConnector1">
              <a:avLst/>
            </a:prstGeom>
            <a:noFill/>
            <a:ln w="6345" cap="flat">
              <a:solidFill>
                <a:srgbClr val="FFFFFF"/>
              </a:solidFill>
              <a:prstDash val="solid"/>
              <a:miter/>
            </a:ln>
          </p:spPr>
        </p:cxnSp>
      </p:grpSp>
      <p:sp>
        <p:nvSpPr>
          <p:cNvPr id="10" name="Title 1">
            <a:extLst>
              <a:ext uri="{FF2B5EF4-FFF2-40B4-BE49-F238E27FC236}">
                <a16:creationId xmlns:a16="http://schemas.microsoft.com/office/drawing/2014/main" id="{77283498-9F3D-E3C8-B629-20DEF8A748F9}"/>
              </a:ext>
            </a:extLst>
          </p:cNvPr>
          <p:cNvSpPr txBox="1">
            <a:spLocks noGrp="1"/>
          </p:cNvSpPr>
          <p:nvPr>
            <p:ph type="title"/>
          </p:nvPr>
        </p:nvSpPr>
        <p:spPr>
          <a:xfrm>
            <a:off x="1563624" y="2094305"/>
            <a:ext cx="9070848" cy="2587751"/>
          </a:xfrm>
        </p:spPr>
        <p:txBody>
          <a:bodyPr anchorCtr="1">
            <a:noAutofit/>
          </a:bodyPr>
          <a:lstStyle>
            <a:lvl1pPr algn="ctr">
              <a:lnSpc>
                <a:spcPct val="83000"/>
              </a:lnSpc>
              <a:defRPr sz="7200" cap="all" spc="-100">
                <a:effectLst>
                  <a:outerShdw dist="12698" dir="2700000">
                    <a:srgbClr val="000000"/>
                  </a:outerShdw>
                </a:effectLst>
              </a:defRPr>
            </a:lvl1pPr>
          </a:lstStyle>
          <a:p>
            <a:pPr lvl="0"/>
            <a:r>
              <a:rPr lang="de-DE"/>
              <a:t>Mastertitelformat bearbeiten</a:t>
            </a:r>
            <a:endParaRPr lang="en-US"/>
          </a:p>
        </p:txBody>
      </p:sp>
      <p:sp>
        <p:nvSpPr>
          <p:cNvPr id="11" name="Text Placeholder 2">
            <a:extLst>
              <a:ext uri="{FF2B5EF4-FFF2-40B4-BE49-F238E27FC236}">
                <a16:creationId xmlns:a16="http://schemas.microsoft.com/office/drawing/2014/main" id="{8E3FCE94-F74B-9F89-3905-770E53A70732}"/>
              </a:ext>
            </a:extLst>
          </p:cNvPr>
          <p:cNvSpPr txBox="1">
            <a:spLocks noGrp="1"/>
          </p:cNvSpPr>
          <p:nvPr>
            <p:ph type="body" idx="1"/>
          </p:nvPr>
        </p:nvSpPr>
        <p:spPr>
          <a:xfrm>
            <a:off x="1563624" y="4682066"/>
            <a:ext cx="9070848" cy="457200"/>
          </a:xfrm>
        </p:spPr>
        <p:txBody>
          <a:bodyPr anchorCtr="1"/>
          <a:lstStyle>
            <a:lvl1pPr marL="0" indent="0" algn="ctr">
              <a:buNone/>
              <a:tabLst>
                <a:tab pos="2633664" algn="l"/>
              </a:tabLst>
              <a:defRPr sz="1600">
                <a:solidFill>
                  <a:srgbClr val="E7E6E6"/>
                </a:solidFill>
              </a:defRPr>
            </a:lvl1pPr>
          </a:lstStyle>
          <a:p>
            <a:pPr lvl="0"/>
            <a:r>
              <a:rPr lang="de-DE"/>
              <a:t>Mastertextformat bearbeiten</a:t>
            </a:r>
          </a:p>
        </p:txBody>
      </p:sp>
      <p:sp>
        <p:nvSpPr>
          <p:cNvPr id="12" name="Date Placeholder 3">
            <a:extLst>
              <a:ext uri="{FF2B5EF4-FFF2-40B4-BE49-F238E27FC236}">
                <a16:creationId xmlns:a16="http://schemas.microsoft.com/office/drawing/2014/main" id="{AB749FEB-0563-A401-A36F-58B7BC56E0C6}"/>
              </a:ext>
            </a:extLst>
          </p:cNvPr>
          <p:cNvSpPr txBox="1">
            <a:spLocks noGrp="1"/>
          </p:cNvSpPr>
          <p:nvPr>
            <p:ph type="dt" sz="half" idx="7"/>
          </p:nvPr>
        </p:nvSpPr>
        <p:spPr>
          <a:xfrm>
            <a:off x="5321807" y="1344506"/>
            <a:ext cx="1554480" cy="530352"/>
          </a:xfrm>
        </p:spPr>
        <p:txBody>
          <a:bodyPr anchorCtr="1"/>
          <a:lstStyle>
            <a:lvl1pPr algn="ctr">
              <a:defRPr sz="1300">
                <a:solidFill>
                  <a:srgbClr val="FFFFFF"/>
                </a:solidFill>
              </a:defRPr>
            </a:lvl1pPr>
          </a:lstStyle>
          <a:p>
            <a:pPr lvl="0"/>
            <a:fld id="{6EAE5D99-7CF6-46E0-97F7-C869ACE48137}" type="datetime1">
              <a:rPr lang="en-US"/>
              <a:pPr lvl="0"/>
              <a:t>8/21/2024</a:t>
            </a:fld>
            <a:endParaRPr lang="en-US"/>
          </a:p>
        </p:txBody>
      </p:sp>
      <p:sp>
        <p:nvSpPr>
          <p:cNvPr id="13" name="Footer Placeholder 4">
            <a:extLst>
              <a:ext uri="{FF2B5EF4-FFF2-40B4-BE49-F238E27FC236}">
                <a16:creationId xmlns:a16="http://schemas.microsoft.com/office/drawing/2014/main" id="{FD1BEDD4-DC05-7072-4F7D-F6FF94FDBBD0}"/>
              </a:ext>
            </a:extLst>
          </p:cNvPr>
          <p:cNvSpPr txBox="1">
            <a:spLocks noGrp="1"/>
          </p:cNvSpPr>
          <p:nvPr>
            <p:ph type="ftr" sz="quarter" idx="9"/>
          </p:nvPr>
        </p:nvSpPr>
        <p:spPr>
          <a:xfrm>
            <a:off x="1453896" y="5212080"/>
            <a:ext cx="5907024" cy="228600"/>
          </a:xfrm>
        </p:spPr>
        <p:txBody>
          <a:bodyPr anchorCtr="0"/>
          <a:lstStyle>
            <a:lvl1pPr algn="l">
              <a:defRPr>
                <a:solidFill>
                  <a:srgbClr val="E7E6E6"/>
                </a:solidFill>
              </a:defRPr>
            </a:lvl1pPr>
          </a:lstStyle>
          <a:p>
            <a:pPr lvl="0"/>
            <a:endParaRPr lang="en-US"/>
          </a:p>
        </p:txBody>
      </p:sp>
      <p:sp>
        <p:nvSpPr>
          <p:cNvPr id="14" name="Slide Number Placeholder 5">
            <a:extLst>
              <a:ext uri="{FF2B5EF4-FFF2-40B4-BE49-F238E27FC236}">
                <a16:creationId xmlns:a16="http://schemas.microsoft.com/office/drawing/2014/main" id="{D31EBF57-08F3-BA58-779E-C0F60B7F9319}"/>
              </a:ext>
            </a:extLst>
          </p:cNvPr>
          <p:cNvSpPr txBox="1">
            <a:spLocks noGrp="1"/>
          </p:cNvSpPr>
          <p:nvPr>
            <p:ph type="sldNum" sz="quarter" idx="8"/>
          </p:nvPr>
        </p:nvSpPr>
        <p:spPr>
          <a:xfrm>
            <a:off x="8604504" y="5212080"/>
            <a:ext cx="2112263" cy="228600"/>
          </a:xfrm>
        </p:spPr>
        <p:txBody>
          <a:bodyPr/>
          <a:lstStyle>
            <a:lvl1pPr>
              <a:defRPr>
                <a:solidFill>
                  <a:srgbClr val="E7E6E6"/>
                </a:solidFill>
              </a:defRPr>
            </a:lvl1pPr>
          </a:lstStyle>
          <a:p>
            <a:pPr lvl="0"/>
            <a:fld id="{215C5984-1730-420D-B144-6399F378570F}" type="slidenum">
              <a:t>‹Nr.›</a:t>
            </a:fld>
            <a:endParaRPr lang="en-US"/>
          </a:p>
        </p:txBody>
      </p:sp>
    </p:spTree>
    <p:extLst>
      <p:ext uri="{BB962C8B-B14F-4D97-AF65-F5344CB8AC3E}">
        <p14:creationId xmlns:p14="http://schemas.microsoft.com/office/powerpoint/2010/main" val="941919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BBE9DFE7-E588-F4B9-E0A0-25BA1D51820E}"/>
              </a:ext>
            </a:extLst>
          </p:cNvPr>
          <p:cNvSpPr txBox="1">
            <a:spLocks noGrp="1"/>
          </p:cNvSpPr>
          <p:nvPr>
            <p:ph type="title"/>
          </p:nvPr>
        </p:nvSpPr>
        <p:spPr/>
        <p:txBody>
          <a:bodyPr/>
          <a:lstStyle>
            <a:lvl1pPr>
              <a:defRPr/>
            </a:lvl1pPr>
          </a:lstStyle>
          <a:p>
            <a:pPr lvl="0"/>
            <a:r>
              <a:rPr lang="de-DE"/>
              <a:t>Mastertitelformat bearbeiten</a:t>
            </a:r>
            <a:endParaRPr lang="en-US"/>
          </a:p>
        </p:txBody>
      </p:sp>
      <p:sp>
        <p:nvSpPr>
          <p:cNvPr id="3" name="Content Placeholder 2">
            <a:extLst>
              <a:ext uri="{FF2B5EF4-FFF2-40B4-BE49-F238E27FC236}">
                <a16:creationId xmlns:a16="http://schemas.microsoft.com/office/drawing/2014/main" id="{5FD6D9AD-DE03-A3BE-1950-93D85DAD1E32}"/>
              </a:ext>
            </a:extLst>
          </p:cNvPr>
          <p:cNvSpPr txBox="1">
            <a:spLocks noGrp="1"/>
          </p:cNvSpPr>
          <p:nvPr>
            <p:ph idx="1"/>
          </p:nvPr>
        </p:nvSpPr>
        <p:spPr>
          <a:xfrm>
            <a:off x="1066803" y="2103120"/>
            <a:ext cx="4754880" cy="3749039"/>
          </a:xfrm>
        </p:spPr>
        <p:txBody>
          <a:bodyPr/>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a:extLst>
              <a:ext uri="{FF2B5EF4-FFF2-40B4-BE49-F238E27FC236}">
                <a16:creationId xmlns:a16="http://schemas.microsoft.com/office/drawing/2014/main" id="{D96D4959-F3D5-3606-8C01-80C31D7CB9A0}"/>
              </a:ext>
            </a:extLst>
          </p:cNvPr>
          <p:cNvSpPr txBox="1">
            <a:spLocks noGrp="1"/>
          </p:cNvSpPr>
          <p:nvPr>
            <p:ph idx="2"/>
          </p:nvPr>
        </p:nvSpPr>
        <p:spPr>
          <a:xfrm>
            <a:off x="6370323" y="2103120"/>
            <a:ext cx="4754880" cy="3749039"/>
          </a:xfrm>
        </p:spPr>
        <p:txBody>
          <a:bodyPr/>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a:extLst>
              <a:ext uri="{FF2B5EF4-FFF2-40B4-BE49-F238E27FC236}">
                <a16:creationId xmlns:a16="http://schemas.microsoft.com/office/drawing/2014/main" id="{03958C23-271D-5D7E-CE38-A8037525BFCC}"/>
              </a:ext>
            </a:extLst>
          </p:cNvPr>
          <p:cNvSpPr txBox="1">
            <a:spLocks noGrp="1"/>
          </p:cNvSpPr>
          <p:nvPr>
            <p:ph type="dt" sz="half" idx="7"/>
          </p:nvPr>
        </p:nvSpPr>
        <p:spPr/>
        <p:txBody>
          <a:bodyPr/>
          <a:lstStyle>
            <a:lvl1pPr>
              <a:defRPr>
                <a:solidFill>
                  <a:srgbClr val="E7E6E6"/>
                </a:solidFill>
              </a:defRPr>
            </a:lvl1pPr>
          </a:lstStyle>
          <a:p>
            <a:pPr lvl="0"/>
            <a:fld id="{8DA7D747-17A0-4D08-9B05-7A8BF781BADE}" type="datetime1">
              <a:rPr lang="en-US"/>
              <a:pPr lvl="0"/>
              <a:t>8/21/2024</a:t>
            </a:fld>
            <a:endParaRPr lang="en-US"/>
          </a:p>
        </p:txBody>
      </p:sp>
      <p:sp>
        <p:nvSpPr>
          <p:cNvPr id="6" name="Footer Placeholder 5">
            <a:extLst>
              <a:ext uri="{FF2B5EF4-FFF2-40B4-BE49-F238E27FC236}">
                <a16:creationId xmlns:a16="http://schemas.microsoft.com/office/drawing/2014/main" id="{1177980E-09CB-D631-C9BF-D15B49A03C49}"/>
              </a:ext>
            </a:extLst>
          </p:cNvPr>
          <p:cNvSpPr txBox="1">
            <a:spLocks noGrp="1"/>
          </p:cNvSpPr>
          <p:nvPr>
            <p:ph type="ftr" sz="quarter" idx="9"/>
          </p:nvPr>
        </p:nvSpPr>
        <p:spPr/>
        <p:txBody>
          <a:bodyPr/>
          <a:lstStyle>
            <a:lvl1pPr>
              <a:defRPr>
                <a:solidFill>
                  <a:srgbClr val="E7E6E6"/>
                </a:solidFill>
              </a:defRPr>
            </a:lvl1pPr>
          </a:lstStyle>
          <a:p>
            <a:pPr lvl="0"/>
            <a:endParaRPr lang="en-US"/>
          </a:p>
        </p:txBody>
      </p:sp>
      <p:sp>
        <p:nvSpPr>
          <p:cNvPr id="7" name="Slide Number Placeholder 6">
            <a:extLst>
              <a:ext uri="{FF2B5EF4-FFF2-40B4-BE49-F238E27FC236}">
                <a16:creationId xmlns:a16="http://schemas.microsoft.com/office/drawing/2014/main" id="{33D3BE5F-4F8B-4AA0-C843-D27706F80213}"/>
              </a:ext>
            </a:extLst>
          </p:cNvPr>
          <p:cNvSpPr txBox="1">
            <a:spLocks noGrp="1"/>
          </p:cNvSpPr>
          <p:nvPr>
            <p:ph type="sldNum" sz="quarter" idx="8"/>
          </p:nvPr>
        </p:nvSpPr>
        <p:spPr/>
        <p:txBody>
          <a:bodyPr/>
          <a:lstStyle>
            <a:lvl1pPr>
              <a:defRPr>
                <a:solidFill>
                  <a:srgbClr val="E7E6E6"/>
                </a:solidFill>
              </a:defRPr>
            </a:lvl1pPr>
          </a:lstStyle>
          <a:p>
            <a:pPr lvl="0"/>
            <a:fld id="{59B10E0A-A78F-41FE-9386-D1F323AF21DA}" type="slidenum">
              <a:t>‹Nr.›</a:t>
            </a:fld>
            <a:endParaRPr lang="en-US"/>
          </a:p>
        </p:txBody>
      </p:sp>
    </p:spTree>
    <p:extLst>
      <p:ext uri="{BB962C8B-B14F-4D97-AF65-F5344CB8AC3E}">
        <p14:creationId xmlns:p14="http://schemas.microsoft.com/office/powerpoint/2010/main" val="875175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13F5E-5C7F-1C9A-8E89-794356401380}"/>
              </a:ext>
            </a:extLst>
          </p:cNvPr>
          <p:cNvSpPr txBox="1">
            <a:spLocks noGrp="1"/>
          </p:cNvSpPr>
          <p:nvPr>
            <p:ph type="title"/>
          </p:nvPr>
        </p:nvSpPr>
        <p:spPr/>
        <p:txBody>
          <a:bodyPr/>
          <a:lstStyle>
            <a:lvl1pPr>
              <a:defRPr/>
            </a:lvl1pPr>
          </a:lstStyle>
          <a:p>
            <a:pPr lvl="0"/>
            <a:r>
              <a:rPr lang="de-DE"/>
              <a:t>Mastertitelformat bearbeiten</a:t>
            </a:r>
            <a:endParaRPr lang="en-US"/>
          </a:p>
        </p:txBody>
      </p:sp>
      <p:sp>
        <p:nvSpPr>
          <p:cNvPr id="3" name="Text Placeholder 2">
            <a:extLst>
              <a:ext uri="{FF2B5EF4-FFF2-40B4-BE49-F238E27FC236}">
                <a16:creationId xmlns:a16="http://schemas.microsoft.com/office/drawing/2014/main" id="{2423C3FA-8304-EC41-7EE4-336255030E95}"/>
              </a:ext>
            </a:extLst>
          </p:cNvPr>
          <p:cNvSpPr txBox="1">
            <a:spLocks noGrp="1"/>
          </p:cNvSpPr>
          <p:nvPr>
            <p:ph type="body" idx="1"/>
          </p:nvPr>
        </p:nvSpPr>
        <p:spPr>
          <a:xfrm>
            <a:off x="1069848" y="2074334"/>
            <a:ext cx="4754880" cy="640080"/>
          </a:xfrm>
        </p:spPr>
        <p:txBody>
          <a:bodyPr anchor="ctr" anchorCtr="1"/>
          <a:lstStyle>
            <a:lvl1pPr marL="0" indent="0" algn="ctr">
              <a:spcBef>
                <a:spcPts val="0"/>
              </a:spcBef>
              <a:buNone/>
              <a:defRPr>
                <a:solidFill>
                  <a:srgbClr val="E7E6E6"/>
                </a:solidFill>
              </a:defRPr>
            </a:lvl1pPr>
          </a:lstStyle>
          <a:p>
            <a:pPr lvl="0"/>
            <a:r>
              <a:rPr lang="de-DE"/>
              <a:t>Mastertextformat bearbeiten</a:t>
            </a:r>
          </a:p>
        </p:txBody>
      </p:sp>
      <p:sp>
        <p:nvSpPr>
          <p:cNvPr id="4" name="Content Placeholder 3">
            <a:extLst>
              <a:ext uri="{FF2B5EF4-FFF2-40B4-BE49-F238E27FC236}">
                <a16:creationId xmlns:a16="http://schemas.microsoft.com/office/drawing/2014/main" id="{5C6B1243-6B57-2784-65C8-7C90EBB96F11}"/>
              </a:ext>
            </a:extLst>
          </p:cNvPr>
          <p:cNvSpPr txBox="1">
            <a:spLocks noGrp="1"/>
          </p:cNvSpPr>
          <p:nvPr>
            <p:ph idx="2"/>
          </p:nvPr>
        </p:nvSpPr>
        <p:spPr>
          <a:xfrm>
            <a:off x="1069848" y="2755901"/>
            <a:ext cx="4754880" cy="3200400"/>
          </a:xfrm>
        </p:spPr>
        <p:txBody>
          <a:bodyPr/>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a:extLst>
              <a:ext uri="{FF2B5EF4-FFF2-40B4-BE49-F238E27FC236}">
                <a16:creationId xmlns:a16="http://schemas.microsoft.com/office/drawing/2014/main" id="{9EDF26CD-E42B-E11F-4F95-F5758BE534E3}"/>
              </a:ext>
            </a:extLst>
          </p:cNvPr>
          <p:cNvSpPr txBox="1">
            <a:spLocks noGrp="1"/>
          </p:cNvSpPr>
          <p:nvPr>
            <p:ph type="body" idx="3"/>
          </p:nvPr>
        </p:nvSpPr>
        <p:spPr>
          <a:xfrm>
            <a:off x="6373368" y="2074334"/>
            <a:ext cx="4754880" cy="640080"/>
          </a:xfrm>
        </p:spPr>
        <p:txBody>
          <a:bodyPr anchor="ctr" anchorCtr="1"/>
          <a:lstStyle>
            <a:lvl1pPr marL="0" indent="0" algn="ctr">
              <a:spcBef>
                <a:spcPts val="0"/>
              </a:spcBef>
              <a:buNone/>
              <a:defRPr>
                <a:solidFill>
                  <a:srgbClr val="E7E6E6"/>
                </a:solidFill>
              </a:defRPr>
            </a:lvl1pPr>
          </a:lstStyle>
          <a:p>
            <a:pPr lvl="0"/>
            <a:r>
              <a:rPr lang="de-DE"/>
              <a:t>Mastertextformat bearbeiten</a:t>
            </a:r>
          </a:p>
        </p:txBody>
      </p:sp>
      <p:sp>
        <p:nvSpPr>
          <p:cNvPr id="6" name="Content Placeholder 5">
            <a:extLst>
              <a:ext uri="{FF2B5EF4-FFF2-40B4-BE49-F238E27FC236}">
                <a16:creationId xmlns:a16="http://schemas.microsoft.com/office/drawing/2014/main" id="{666FD1C6-4400-B37C-E2E0-EA5ECFD252B0}"/>
              </a:ext>
            </a:extLst>
          </p:cNvPr>
          <p:cNvSpPr txBox="1">
            <a:spLocks noGrp="1"/>
          </p:cNvSpPr>
          <p:nvPr>
            <p:ph idx="4"/>
          </p:nvPr>
        </p:nvSpPr>
        <p:spPr>
          <a:xfrm>
            <a:off x="6373368" y="2756577"/>
            <a:ext cx="4754880" cy="3200400"/>
          </a:xfrm>
        </p:spPr>
        <p:txBody>
          <a:bodyPr/>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a:extLst>
              <a:ext uri="{FF2B5EF4-FFF2-40B4-BE49-F238E27FC236}">
                <a16:creationId xmlns:a16="http://schemas.microsoft.com/office/drawing/2014/main" id="{5F146BBB-3632-4976-10B8-230B49EAAEB2}"/>
              </a:ext>
            </a:extLst>
          </p:cNvPr>
          <p:cNvSpPr txBox="1">
            <a:spLocks noGrp="1"/>
          </p:cNvSpPr>
          <p:nvPr>
            <p:ph type="dt" sz="half" idx="7"/>
          </p:nvPr>
        </p:nvSpPr>
        <p:spPr/>
        <p:txBody>
          <a:bodyPr/>
          <a:lstStyle>
            <a:lvl1pPr>
              <a:defRPr>
                <a:solidFill>
                  <a:srgbClr val="E7E6E6"/>
                </a:solidFill>
              </a:defRPr>
            </a:lvl1pPr>
          </a:lstStyle>
          <a:p>
            <a:pPr lvl="0"/>
            <a:fld id="{C6214252-726F-4DF7-B16B-67332ACBE495}" type="datetime1">
              <a:rPr lang="en-US"/>
              <a:pPr lvl="0"/>
              <a:t>8/21/2024</a:t>
            </a:fld>
            <a:endParaRPr lang="en-US"/>
          </a:p>
        </p:txBody>
      </p:sp>
      <p:sp>
        <p:nvSpPr>
          <p:cNvPr id="8" name="Footer Placeholder 7">
            <a:extLst>
              <a:ext uri="{FF2B5EF4-FFF2-40B4-BE49-F238E27FC236}">
                <a16:creationId xmlns:a16="http://schemas.microsoft.com/office/drawing/2014/main" id="{04C766EC-4BC0-44EB-0C26-03B02C850712}"/>
              </a:ext>
            </a:extLst>
          </p:cNvPr>
          <p:cNvSpPr txBox="1">
            <a:spLocks noGrp="1"/>
          </p:cNvSpPr>
          <p:nvPr>
            <p:ph type="ftr" sz="quarter" idx="9"/>
          </p:nvPr>
        </p:nvSpPr>
        <p:spPr/>
        <p:txBody>
          <a:bodyPr/>
          <a:lstStyle>
            <a:lvl1pPr>
              <a:defRPr>
                <a:solidFill>
                  <a:srgbClr val="E7E6E6"/>
                </a:solidFill>
              </a:defRPr>
            </a:lvl1pPr>
          </a:lstStyle>
          <a:p>
            <a:pPr lvl="0"/>
            <a:endParaRPr lang="en-US"/>
          </a:p>
        </p:txBody>
      </p:sp>
      <p:sp>
        <p:nvSpPr>
          <p:cNvPr id="9" name="Slide Number Placeholder 8">
            <a:extLst>
              <a:ext uri="{FF2B5EF4-FFF2-40B4-BE49-F238E27FC236}">
                <a16:creationId xmlns:a16="http://schemas.microsoft.com/office/drawing/2014/main" id="{57B38C3A-AA20-5310-FE81-31B4F7A722CA}"/>
              </a:ext>
            </a:extLst>
          </p:cNvPr>
          <p:cNvSpPr txBox="1">
            <a:spLocks noGrp="1"/>
          </p:cNvSpPr>
          <p:nvPr>
            <p:ph type="sldNum" sz="quarter" idx="8"/>
          </p:nvPr>
        </p:nvSpPr>
        <p:spPr/>
        <p:txBody>
          <a:bodyPr/>
          <a:lstStyle>
            <a:lvl1pPr>
              <a:defRPr>
                <a:solidFill>
                  <a:srgbClr val="E7E6E6"/>
                </a:solidFill>
              </a:defRPr>
            </a:lvl1pPr>
          </a:lstStyle>
          <a:p>
            <a:pPr lvl="0"/>
            <a:fld id="{C24DDDF9-7177-4A0D-992F-59C06163D9F6}" type="slidenum">
              <a:t>‹Nr.›</a:t>
            </a:fld>
            <a:endParaRPr lang="en-US"/>
          </a:p>
        </p:txBody>
      </p:sp>
    </p:spTree>
    <p:extLst>
      <p:ext uri="{BB962C8B-B14F-4D97-AF65-F5344CB8AC3E}">
        <p14:creationId xmlns:p14="http://schemas.microsoft.com/office/powerpoint/2010/main" val="1784698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0BFE9-0514-6D4F-C23E-8CCD85BC89E6}"/>
              </a:ext>
            </a:extLst>
          </p:cNvPr>
          <p:cNvSpPr txBox="1">
            <a:spLocks noGrp="1"/>
          </p:cNvSpPr>
          <p:nvPr>
            <p:ph type="title"/>
          </p:nvPr>
        </p:nvSpPr>
        <p:spPr/>
        <p:txBody>
          <a:bodyPr/>
          <a:lstStyle>
            <a:lvl1pPr>
              <a:defRPr/>
            </a:lvl1pPr>
          </a:lstStyle>
          <a:p>
            <a:pPr lvl="0"/>
            <a:r>
              <a:rPr lang="de-DE"/>
              <a:t>Mastertitelformat bearbeiten</a:t>
            </a:r>
            <a:endParaRPr lang="en-US"/>
          </a:p>
        </p:txBody>
      </p:sp>
      <p:sp>
        <p:nvSpPr>
          <p:cNvPr id="3" name="Date Placeholder 2">
            <a:extLst>
              <a:ext uri="{FF2B5EF4-FFF2-40B4-BE49-F238E27FC236}">
                <a16:creationId xmlns:a16="http://schemas.microsoft.com/office/drawing/2014/main" id="{5E8BAAD4-9884-C03C-4F55-DD9BDF2A2C54}"/>
              </a:ext>
            </a:extLst>
          </p:cNvPr>
          <p:cNvSpPr txBox="1">
            <a:spLocks noGrp="1"/>
          </p:cNvSpPr>
          <p:nvPr>
            <p:ph type="dt" sz="half" idx="7"/>
          </p:nvPr>
        </p:nvSpPr>
        <p:spPr/>
        <p:txBody>
          <a:bodyPr/>
          <a:lstStyle>
            <a:lvl1pPr>
              <a:defRPr>
                <a:solidFill>
                  <a:srgbClr val="E7E6E6"/>
                </a:solidFill>
              </a:defRPr>
            </a:lvl1pPr>
          </a:lstStyle>
          <a:p>
            <a:pPr lvl="0"/>
            <a:fld id="{7D340471-9354-45B8-ADEA-76EB5F13E5E6}" type="datetime1">
              <a:rPr lang="en-US"/>
              <a:pPr lvl="0"/>
              <a:t>8/21/2024</a:t>
            </a:fld>
            <a:endParaRPr lang="en-US"/>
          </a:p>
        </p:txBody>
      </p:sp>
      <p:sp>
        <p:nvSpPr>
          <p:cNvPr id="4" name="Footer Placeholder 3">
            <a:extLst>
              <a:ext uri="{FF2B5EF4-FFF2-40B4-BE49-F238E27FC236}">
                <a16:creationId xmlns:a16="http://schemas.microsoft.com/office/drawing/2014/main" id="{1EE44D1E-76EE-3A84-BB4A-AC56E3A49EFA}"/>
              </a:ext>
            </a:extLst>
          </p:cNvPr>
          <p:cNvSpPr txBox="1">
            <a:spLocks noGrp="1"/>
          </p:cNvSpPr>
          <p:nvPr>
            <p:ph type="ftr" sz="quarter" idx="9"/>
          </p:nvPr>
        </p:nvSpPr>
        <p:spPr/>
        <p:txBody>
          <a:bodyPr/>
          <a:lstStyle>
            <a:lvl1pPr>
              <a:defRPr>
                <a:solidFill>
                  <a:srgbClr val="E7E6E6"/>
                </a:solidFill>
              </a:defRPr>
            </a:lvl1pPr>
          </a:lstStyle>
          <a:p>
            <a:pPr lvl="0"/>
            <a:endParaRPr lang="en-US"/>
          </a:p>
        </p:txBody>
      </p:sp>
      <p:sp>
        <p:nvSpPr>
          <p:cNvPr id="5" name="Slide Number Placeholder 4">
            <a:extLst>
              <a:ext uri="{FF2B5EF4-FFF2-40B4-BE49-F238E27FC236}">
                <a16:creationId xmlns:a16="http://schemas.microsoft.com/office/drawing/2014/main" id="{D487BCF8-2151-D6A9-8E9C-3EA5734E564E}"/>
              </a:ext>
            </a:extLst>
          </p:cNvPr>
          <p:cNvSpPr txBox="1">
            <a:spLocks noGrp="1"/>
          </p:cNvSpPr>
          <p:nvPr>
            <p:ph type="sldNum" sz="quarter" idx="8"/>
          </p:nvPr>
        </p:nvSpPr>
        <p:spPr/>
        <p:txBody>
          <a:bodyPr/>
          <a:lstStyle>
            <a:lvl1pPr>
              <a:defRPr>
                <a:solidFill>
                  <a:srgbClr val="E7E6E6"/>
                </a:solidFill>
              </a:defRPr>
            </a:lvl1pPr>
          </a:lstStyle>
          <a:p>
            <a:pPr lvl="0"/>
            <a:fld id="{7BC9C3F0-8CD4-4B33-BD2B-D1F32A8C6A1F}" type="slidenum">
              <a:t>‹Nr.›</a:t>
            </a:fld>
            <a:endParaRPr lang="en-US"/>
          </a:p>
        </p:txBody>
      </p:sp>
    </p:spTree>
    <p:extLst>
      <p:ext uri="{BB962C8B-B14F-4D97-AF65-F5344CB8AC3E}">
        <p14:creationId xmlns:p14="http://schemas.microsoft.com/office/powerpoint/2010/main" val="114253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47EB97-2CAA-4CCB-DA3B-E6B16F77B909}"/>
              </a:ext>
            </a:extLst>
          </p:cNvPr>
          <p:cNvSpPr txBox="1">
            <a:spLocks noGrp="1"/>
          </p:cNvSpPr>
          <p:nvPr>
            <p:ph type="dt" sz="half" idx="7"/>
          </p:nvPr>
        </p:nvSpPr>
        <p:spPr/>
        <p:txBody>
          <a:bodyPr/>
          <a:lstStyle>
            <a:lvl1pPr>
              <a:defRPr>
                <a:solidFill>
                  <a:srgbClr val="E7E6E6"/>
                </a:solidFill>
              </a:defRPr>
            </a:lvl1pPr>
          </a:lstStyle>
          <a:p>
            <a:pPr lvl="0"/>
            <a:fld id="{579C4592-0E3D-4AFF-AF86-2CEBA6EA912F}" type="datetime1">
              <a:rPr lang="en-US"/>
              <a:pPr lvl="0"/>
              <a:t>8/21/2024</a:t>
            </a:fld>
            <a:endParaRPr lang="en-US"/>
          </a:p>
        </p:txBody>
      </p:sp>
      <p:sp>
        <p:nvSpPr>
          <p:cNvPr id="3" name="Footer Placeholder 2">
            <a:extLst>
              <a:ext uri="{FF2B5EF4-FFF2-40B4-BE49-F238E27FC236}">
                <a16:creationId xmlns:a16="http://schemas.microsoft.com/office/drawing/2014/main" id="{B335E813-A76B-2DCD-29D0-FECCAB8E3BE7}"/>
              </a:ext>
            </a:extLst>
          </p:cNvPr>
          <p:cNvSpPr txBox="1">
            <a:spLocks noGrp="1"/>
          </p:cNvSpPr>
          <p:nvPr>
            <p:ph type="ftr" sz="quarter" idx="9"/>
          </p:nvPr>
        </p:nvSpPr>
        <p:spPr/>
        <p:txBody>
          <a:bodyPr/>
          <a:lstStyle>
            <a:lvl1pPr>
              <a:defRPr>
                <a:solidFill>
                  <a:srgbClr val="E7E6E6"/>
                </a:solidFill>
              </a:defRPr>
            </a:lvl1pPr>
          </a:lstStyle>
          <a:p>
            <a:pPr lvl="0"/>
            <a:endParaRPr lang="en-US"/>
          </a:p>
        </p:txBody>
      </p:sp>
      <p:sp>
        <p:nvSpPr>
          <p:cNvPr id="4" name="Slide Number Placeholder 3">
            <a:extLst>
              <a:ext uri="{FF2B5EF4-FFF2-40B4-BE49-F238E27FC236}">
                <a16:creationId xmlns:a16="http://schemas.microsoft.com/office/drawing/2014/main" id="{43FD0750-A491-0CAB-1F91-D73D46CEE289}"/>
              </a:ext>
            </a:extLst>
          </p:cNvPr>
          <p:cNvSpPr txBox="1">
            <a:spLocks noGrp="1"/>
          </p:cNvSpPr>
          <p:nvPr>
            <p:ph type="sldNum" sz="quarter" idx="8"/>
          </p:nvPr>
        </p:nvSpPr>
        <p:spPr/>
        <p:txBody>
          <a:bodyPr/>
          <a:lstStyle>
            <a:lvl1pPr>
              <a:defRPr>
                <a:solidFill>
                  <a:srgbClr val="E7E6E6"/>
                </a:solidFill>
              </a:defRPr>
            </a:lvl1pPr>
          </a:lstStyle>
          <a:p>
            <a:pPr lvl="0"/>
            <a:fld id="{B453DD3D-E609-4AD0-A58E-39E58704F38F}" type="slidenum">
              <a:t>‹Nr.›</a:t>
            </a:fld>
            <a:endParaRPr lang="en-US"/>
          </a:p>
        </p:txBody>
      </p:sp>
    </p:spTree>
    <p:extLst>
      <p:ext uri="{BB962C8B-B14F-4D97-AF65-F5344CB8AC3E}">
        <p14:creationId xmlns:p14="http://schemas.microsoft.com/office/powerpoint/2010/main" val="943108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898AA25E-191D-7F9F-39EA-F1CA2B9A67E9}"/>
              </a:ext>
            </a:extLst>
          </p:cNvPr>
          <p:cNvSpPr/>
          <p:nvPr/>
        </p:nvSpPr>
        <p:spPr>
          <a:xfrm>
            <a:off x="234689" y="237744"/>
            <a:ext cx="8633078" cy="6382512"/>
          </a:xfrm>
          <a:prstGeom prst="rect">
            <a:avLst/>
          </a:prstGeom>
          <a:solidFill>
            <a:srgbClr val="FFFFFF"/>
          </a:solidFill>
          <a:ln w="6345" cap="flat">
            <a:solidFill>
              <a:srgbClr val="BFBFBF"/>
            </a:solidFill>
            <a:prstDash val="solid"/>
          </a:ln>
        </p:spPr>
        <p:txBody>
          <a:bodyPr lIns="0" tIns="0" rIns="0" bIns="0"/>
          <a:lstStyle/>
          <a:p>
            <a:endParaRPr lang="de-DE"/>
          </a:p>
        </p:txBody>
      </p:sp>
      <p:sp>
        <p:nvSpPr>
          <p:cNvPr id="3" name="Rectangle 15">
            <a:extLst>
              <a:ext uri="{FF2B5EF4-FFF2-40B4-BE49-F238E27FC236}">
                <a16:creationId xmlns:a16="http://schemas.microsoft.com/office/drawing/2014/main" id="{B7FD9EE2-8E76-9EEA-20EB-54AE30FDB10D}"/>
              </a:ext>
            </a:extLst>
          </p:cNvPr>
          <p:cNvSpPr/>
          <p:nvPr/>
        </p:nvSpPr>
        <p:spPr>
          <a:xfrm>
            <a:off x="371859" y="374904"/>
            <a:ext cx="8353044" cy="6108192"/>
          </a:xfrm>
          <a:prstGeom prst="rect">
            <a:avLst/>
          </a:prstGeom>
          <a:solidFill>
            <a:srgbClr val="44546A"/>
          </a:solidFill>
          <a:ln cap="flat">
            <a:noFill/>
            <a:prstDash val="solid"/>
          </a:ln>
        </p:spPr>
        <p:txBody>
          <a:bodyPr lIns="0" tIns="0" rIns="0" bIns="0"/>
          <a:lstStyle/>
          <a:p>
            <a:endParaRPr lang="de-DE"/>
          </a:p>
        </p:txBody>
      </p:sp>
      <p:sp>
        <p:nvSpPr>
          <p:cNvPr id="4" name="Rectangle 14">
            <a:extLst>
              <a:ext uri="{FF2B5EF4-FFF2-40B4-BE49-F238E27FC236}">
                <a16:creationId xmlns:a16="http://schemas.microsoft.com/office/drawing/2014/main" id="{CB736895-481A-802F-9508-1EC1579494D7}"/>
              </a:ext>
            </a:extLst>
          </p:cNvPr>
          <p:cNvSpPr/>
          <p:nvPr/>
        </p:nvSpPr>
        <p:spPr>
          <a:xfrm>
            <a:off x="9020382" y="237744"/>
            <a:ext cx="2926080" cy="6382512"/>
          </a:xfrm>
          <a:prstGeom prst="rect">
            <a:avLst/>
          </a:prstGeom>
          <a:solidFill>
            <a:srgbClr val="E7E6E6"/>
          </a:solidFill>
          <a:ln cap="flat">
            <a:noFill/>
            <a:prstDash val="solid"/>
          </a:ln>
        </p:spPr>
        <p:txBody>
          <a:bodyPr lIns="0" tIns="0" rIns="0" bIns="0"/>
          <a:lstStyle/>
          <a:p>
            <a:endParaRPr lang="de-DE"/>
          </a:p>
        </p:txBody>
      </p:sp>
      <p:sp>
        <p:nvSpPr>
          <p:cNvPr id="5" name="Title 1">
            <a:extLst>
              <a:ext uri="{FF2B5EF4-FFF2-40B4-BE49-F238E27FC236}">
                <a16:creationId xmlns:a16="http://schemas.microsoft.com/office/drawing/2014/main" id="{CEC91958-8F7C-D83B-8A38-524AC4DF9B6B}"/>
              </a:ext>
            </a:extLst>
          </p:cNvPr>
          <p:cNvSpPr txBox="1">
            <a:spLocks noGrp="1"/>
          </p:cNvSpPr>
          <p:nvPr>
            <p:ph type="title"/>
          </p:nvPr>
        </p:nvSpPr>
        <p:spPr>
          <a:xfrm>
            <a:off x="9296403" y="607390"/>
            <a:ext cx="2430776" cy="1645920"/>
          </a:xfrm>
        </p:spPr>
        <p:txBody>
          <a:bodyPr anchor="b"/>
          <a:lstStyle>
            <a:lvl1pPr>
              <a:defRPr sz="2800">
                <a:solidFill>
                  <a:srgbClr val="000000"/>
                </a:solidFill>
              </a:defRPr>
            </a:lvl1pPr>
          </a:lstStyle>
          <a:p>
            <a:pPr lvl="0"/>
            <a:r>
              <a:rPr lang="de-DE"/>
              <a:t>Mastertitelformat bearbeiten</a:t>
            </a:r>
            <a:endParaRPr lang="en-US"/>
          </a:p>
        </p:txBody>
      </p:sp>
      <p:sp>
        <p:nvSpPr>
          <p:cNvPr id="6" name="Content Placeholder 2">
            <a:extLst>
              <a:ext uri="{FF2B5EF4-FFF2-40B4-BE49-F238E27FC236}">
                <a16:creationId xmlns:a16="http://schemas.microsoft.com/office/drawing/2014/main" id="{D39C51E7-3F38-2BC1-B64E-ABA478A84AB4}"/>
              </a:ext>
            </a:extLst>
          </p:cNvPr>
          <p:cNvSpPr txBox="1">
            <a:spLocks noGrp="1"/>
          </p:cNvSpPr>
          <p:nvPr>
            <p:ph idx="1"/>
          </p:nvPr>
        </p:nvSpPr>
        <p:spPr>
          <a:xfrm>
            <a:off x="790571" y="704846"/>
            <a:ext cx="7562846" cy="5143499"/>
          </a:xfrm>
        </p:spPr>
        <p:txBody>
          <a:bodyPr/>
          <a:lstStyle>
            <a:lvl1pPr>
              <a:defRPr sz="1900"/>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Text Placeholder 3">
            <a:extLst>
              <a:ext uri="{FF2B5EF4-FFF2-40B4-BE49-F238E27FC236}">
                <a16:creationId xmlns:a16="http://schemas.microsoft.com/office/drawing/2014/main" id="{C27B26FA-1F6D-21E5-2EDB-2933E7DA666A}"/>
              </a:ext>
            </a:extLst>
          </p:cNvPr>
          <p:cNvSpPr txBox="1">
            <a:spLocks noGrp="1"/>
          </p:cNvSpPr>
          <p:nvPr>
            <p:ph type="body" idx="2"/>
          </p:nvPr>
        </p:nvSpPr>
        <p:spPr>
          <a:xfrm>
            <a:off x="9296403" y="2286000"/>
            <a:ext cx="2430776" cy="3505196"/>
          </a:xfrm>
        </p:spPr>
        <p:txBody>
          <a:bodyPr/>
          <a:lstStyle>
            <a:lvl1pPr marL="0" indent="0">
              <a:lnSpc>
                <a:spcPct val="110000"/>
              </a:lnSpc>
              <a:spcBef>
                <a:spcPts val="800"/>
              </a:spcBef>
              <a:buNone/>
              <a:defRPr sz="1400">
                <a:solidFill>
                  <a:srgbClr val="000000"/>
                </a:solidFill>
              </a:defRPr>
            </a:lvl1pPr>
          </a:lstStyle>
          <a:p>
            <a:pPr lvl="0"/>
            <a:r>
              <a:rPr lang="de-DE"/>
              <a:t>Mastertextformat bearbeiten</a:t>
            </a:r>
          </a:p>
        </p:txBody>
      </p:sp>
      <p:sp>
        <p:nvSpPr>
          <p:cNvPr id="8" name="Date Placeholder 4">
            <a:extLst>
              <a:ext uri="{FF2B5EF4-FFF2-40B4-BE49-F238E27FC236}">
                <a16:creationId xmlns:a16="http://schemas.microsoft.com/office/drawing/2014/main" id="{CAB8A687-136E-1B91-2221-A20FE0CEA13F}"/>
              </a:ext>
            </a:extLst>
          </p:cNvPr>
          <p:cNvSpPr txBox="1">
            <a:spLocks noGrp="1"/>
          </p:cNvSpPr>
          <p:nvPr>
            <p:ph type="dt" sz="half" idx="7"/>
          </p:nvPr>
        </p:nvSpPr>
        <p:spPr/>
        <p:txBody>
          <a:bodyPr/>
          <a:lstStyle>
            <a:lvl1pPr>
              <a:defRPr>
                <a:solidFill>
                  <a:srgbClr val="E7E6E6"/>
                </a:solidFill>
              </a:defRPr>
            </a:lvl1pPr>
          </a:lstStyle>
          <a:p>
            <a:pPr lvl="0"/>
            <a:fld id="{5BAE455C-A883-497F-815C-82DCACD4F961}" type="datetime1">
              <a:rPr lang="en-US"/>
              <a:pPr lvl="0"/>
              <a:t>8/21/2024</a:t>
            </a:fld>
            <a:endParaRPr lang="en-US"/>
          </a:p>
        </p:txBody>
      </p:sp>
      <p:sp>
        <p:nvSpPr>
          <p:cNvPr id="9" name="Footer Placeholder 5">
            <a:extLst>
              <a:ext uri="{FF2B5EF4-FFF2-40B4-BE49-F238E27FC236}">
                <a16:creationId xmlns:a16="http://schemas.microsoft.com/office/drawing/2014/main" id="{5F351A70-4371-B4D9-AD99-3E156C6FC6D5}"/>
              </a:ext>
            </a:extLst>
          </p:cNvPr>
          <p:cNvSpPr txBox="1">
            <a:spLocks noGrp="1"/>
          </p:cNvSpPr>
          <p:nvPr>
            <p:ph type="ftr" sz="quarter" idx="9"/>
          </p:nvPr>
        </p:nvSpPr>
        <p:spPr>
          <a:xfrm>
            <a:off x="3439158" y="6214536"/>
            <a:ext cx="5184648" cy="256032"/>
          </a:xfrm>
        </p:spPr>
        <p:txBody>
          <a:bodyPr anchorCtr="0"/>
          <a:lstStyle>
            <a:lvl1pPr algn="r">
              <a:defRPr>
                <a:solidFill>
                  <a:srgbClr val="E7E6E6"/>
                </a:solidFill>
              </a:defRPr>
            </a:lvl1pPr>
          </a:lstStyle>
          <a:p>
            <a:pPr lvl="0"/>
            <a:endParaRPr lang="en-US"/>
          </a:p>
        </p:txBody>
      </p:sp>
      <p:sp>
        <p:nvSpPr>
          <p:cNvPr id="10" name="Slide Number Placeholder 6">
            <a:extLst>
              <a:ext uri="{FF2B5EF4-FFF2-40B4-BE49-F238E27FC236}">
                <a16:creationId xmlns:a16="http://schemas.microsoft.com/office/drawing/2014/main" id="{21763F92-1937-E195-8609-A19D371C1DA6}"/>
              </a:ext>
            </a:extLst>
          </p:cNvPr>
          <p:cNvSpPr txBox="1">
            <a:spLocks noGrp="1"/>
          </p:cNvSpPr>
          <p:nvPr>
            <p:ph type="sldNum" sz="quarter" idx="8"/>
          </p:nvPr>
        </p:nvSpPr>
        <p:spPr/>
        <p:txBody>
          <a:bodyPr/>
          <a:lstStyle>
            <a:lvl1pPr>
              <a:defRPr/>
            </a:lvl1pPr>
          </a:lstStyle>
          <a:p>
            <a:pPr lvl="0"/>
            <a:fld id="{17875110-DD00-4C80-94DB-511FD6A18356}" type="slidenum">
              <a:t>‹Nr.›</a:t>
            </a:fld>
            <a:endParaRPr lang="en-US"/>
          </a:p>
        </p:txBody>
      </p:sp>
      <p:sp>
        <p:nvSpPr>
          <p:cNvPr id="11" name="Rectangle 10">
            <a:extLst>
              <a:ext uri="{FF2B5EF4-FFF2-40B4-BE49-F238E27FC236}">
                <a16:creationId xmlns:a16="http://schemas.microsoft.com/office/drawing/2014/main" id="{AAA9010E-A3D5-2005-13E6-CA726E4BA900}"/>
              </a:ext>
            </a:extLst>
          </p:cNvPr>
          <p:cNvSpPr/>
          <p:nvPr/>
        </p:nvSpPr>
        <p:spPr>
          <a:xfrm>
            <a:off x="9157542" y="374904"/>
            <a:ext cx="2651760" cy="6108192"/>
          </a:xfrm>
          <a:prstGeom prst="rect">
            <a:avLst/>
          </a:prstGeom>
          <a:noFill/>
          <a:ln w="6345" cap="sq">
            <a:solidFill>
              <a:srgbClr val="FFFFFF"/>
            </a:solidFill>
            <a:prstDash val="solid"/>
            <a:miter/>
          </a:ln>
        </p:spPr>
        <p:txBody>
          <a:bodyPr lIns="0" tIns="0" rIns="0" bIns="0"/>
          <a:lstStyle/>
          <a:p>
            <a:endParaRPr lang="de-DE"/>
          </a:p>
        </p:txBody>
      </p:sp>
    </p:spTree>
    <p:extLst>
      <p:ext uri="{BB962C8B-B14F-4D97-AF65-F5344CB8AC3E}">
        <p14:creationId xmlns:p14="http://schemas.microsoft.com/office/powerpoint/2010/main" val="3448929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11DD65B8-1D68-817A-D3E6-8E01FC632180}"/>
              </a:ext>
            </a:extLst>
          </p:cNvPr>
          <p:cNvSpPr/>
          <p:nvPr/>
        </p:nvSpPr>
        <p:spPr>
          <a:xfrm>
            <a:off x="9020382" y="237744"/>
            <a:ext cx="2926080" cy="6382512"/>
          </a:xfrm>
          <a:prstGeom prst="rect">
            <a:avLst/>
          </a:prstGeom>
          <a:solidFill>
            <a:srgbClr val="FFFFFF"/>
          </a:solidFill>
          <a:ln w="6345" cap="sq">
            <a:solidFill>
              <a:srgbClr val="BFBFBF"/>
            </a:solidFill>
            <a:prstDash val="solid"/>
            <a:miter/>
          </a:ln>
        </p:spPr>
        <p:txBody>
          <a:bodyPr lIns="0" tIns="0" rIns="0" bIns="0"/>
          <a:lstStyle/>
          <a:p>
            <a:endParaRPr lang="de-DE"/>
          </a:p>
        </p:txBody>
      </p:sp>
      <p:sp>
        <p:nvSpPr>
          <p:cNvPr id="3" name="Rectangle 8">
            <a:extLst>
              <a:ext uri="{FF2B5EF4-FFF2-40B4-BE49-F238E27FC236}">
                <a16:creationId xmlns:a16="http://schemas.microsoft.com/office/drawing/2014/main" id="{DC24162B-F5E7-CB81-82F1-7FE9F233BCEE}"/>
              </a:ext>
            </a:extLst>
          </p:cNvPr>
          <p:cNvSpPr/>
          <p:nvPr/>
        </p:nvSpPr>
        <p:spPr>
          <a:xfrm>
            <a:off x="9157542" y="374904"/>
            <a:ext cx="2651760" cy="6108192"/>
          </a:xfrm>
          <a:prstGeom prst="rect">
            <a:avLst/>
          </a:prstGeom>
          <a:solidFill>
            <a:srgbClr val="44546A"/>
          </a:solidFill>
          <a:ln cap="flat">
            <a:noFill/>
            <a:prstDash val="solid"/>
          </a:ln>
        </p:spPr>
        <p:txBody>
          <a:bodyPr lIns="0" tIns="0" rIns="0" bIns="0"/>
          <a:lstStyle/>
          <a:p>
            <a:endParaRPr lang="de-DE"/>
          </a:p>
        </p:txBody>
      </p:sp>
      <p:sp>
        <p:nvSpPr>
          <p:cNvPr id="4" name="Title 1">
            <a:extLst>
              <a:ext uri="{FF2B5EF4-FFF2-40B4-BE49-F238E27FC236}">
                <a16:creationId xmlns:a16="http://schemas.microsoft.com/office/drawing/2014/main" id="{2F102A9B-B120-B682-E7EE-47FA8572B2FB}"/>
              </a:ext>
            </a:extLst>
          </p:cNvPr>
          <p:cNvSpPr txBox="1">
            <a:spLocks noGrp="1"/>
          </p:cNvSpPr>
          <p:nvPr>
            <p:ph type="title"/>
          </p:nvPr>
        </p:nvSpPr>
        <p:spPr>
          <a:xfrm>
            <a:off x="9296403" y="603504"/>
            <a:ext cx="2432304" cy="1645920"/>
          </a:xfrm>
        </p:spPr>
        <p:txBody>
          <a:bodyPr anchor="b">
            <a:noAutofit/>
          </a:bodyPr>
          <a:lstStyle>
            <a:lvl1pPr>
              <a:defRPr sz="2800"/>
            </a:lvl1pPr>
          </a:lstStyle>
          <a:p>
            <a:pPr lvl="0"/>
            <a:r>
              <a:rPr lang="de-DE"/>
              <a:t>Mastertitelformat bearbeiten</a:t>
            </a:r>
            <a:endParaRPr lang="en-US"/>
          </a:p>
        </p:txBody>
      </p:sp>
      <p:sp>
        <p:nvSpPr>
          <p:cNvPr id="5" name="Picture Placeholder 2">
            <a:extLst>
              <a:ext uri="{FF2B5EF4-FFF2-40B4-BE49-F238E27FC236}">
                <a16:creationId xmlns:a16="http://schemas.microsoft.com/office/drawing/2014/main" id="{F1C3D59A-F359-05C0-CE67-DC5F3EA44B5D}"/>
              </a:ext>
            </a:extLst>
          </p:cNvPr>
          <p:cNvSpPr txBox="1">
            <a:spLocks noGrp="1"/>
          </p:cNvSpPr>
          <p:nvPr>
            <p:ph type="pic" idx="1"/>
          </p:nvPr>
        </p:nvSpPr>
        <p:spPr>
          <a:xfrm>
            <a:off x="228600" y="237744"/>
            <a:ext cx="8601075" cy="6382512"/>
          </a:xfrm>
          <a:solidFill>
            <a:srgbClr val="808080"/>
          </a:solidFill>
        </p:spPr>
        <p:txBody>
          <a:bodyPr/>
          <a:lstStyle>
            <a:lvl1pPr marL="0" indent="0">
              <a:buNone/>
              <a:defRPr sz="3200"/>
            </a:lvl1pPr>
          </a:lstStyle>
          <a:p>
            <a:pPr lvl="0"/>
            <a:r>
              <a:rPr lang="de-DE"/>
              <a:t>Bild durch Klicken auf Symbol hinzufügen</a:t>
            </a:r>
            <a:endParaRPr lang="en-US"/>
          </a:p>
        </p:txBody>
      </p:sp>
      <p:sp>
        <p:nvSpPr>
          <p:cNvPr id="6" name="Text Placeholder 3">
            <a:extLst>
              <a:ext uri="{FF2B5EF4-FFF2-40B4-BE49-F238E27FC236}">
                <a16:creationId xmlns:a16="http://schemas.microsoft.com/office/drawing/2014/main" id="{0E1D62AE-1993-71B7-C965-F0F00E8589AC}"/>
              </a:ext>
            </a:extLst>
          </p:cNvPr>
          <p:cNvSpPr txBox="1">
            <a:spLocks noGrp="1"/>
          </p:cNvSpPr>
          <p:nvPr>
            <p:ph type="body" idx="2"/>
          </p:nvPr>
        </p:nvSpPr>
        <p:spPr>
          <a:xfrm>
            <a:off x="9296403" y="2286000"/>
            <a:ext cx="2432304" cy="3502151"/>
          </a:xfrm>
        </p:spPr>
        <p:txBody>
          <a:bodyPr/>
          <a:lstStyle>
            <a:lvl1pPr marL="0" indent="0">
              <a:lnSpc>
                <a:spcPct val="110000"/>
              </a:lnSpc>
              <a:spcBef>
                <a:spcPts val="800"/>
              </a:spcBef>
              <a:buNone/>
              <a:defRPr sz="1400"/>
            </a:lvl1pPr>
          </a:lstStyle>
          <a:p>
            <a:pPr lvl="0"/>
            <a:r>
              <a:rPr lang="de-DE"/>
              <a:t>Mastertextformat bearbeiten</a:t>
            </a:r>
          </a:p>
        </p:txBody>
      </p:sp>
      <p:sp>
        <p:nvSpPr>
          <p:cNvPr id="7" name="Date Placeholder 4">
            <a:extLst>
              <a:ext uri="{FF2B5EF4-FFF2-40B4-BE49-F238E27FC236}">
                <a16:creationId xmlns:a16="http://schemas.microsoft.com/office/drawing/2014/main" id="{733B2AE0-0E86-F010-FF59-62A6EFA5D515}"/>
              </a:ext>
            </a:extLst>
          </p:cNvPr>
          <p:cNvSpPr txBox="1">
            <a:spLocks noGrp="1"/>
          </p:cNvSpPr>
          <p:nvPr>
            <p:ph type="dt" sz="half" idx="7"/>
          </p:nvPr>
        </p:nvSpPr>
        <p:spPr/>
        <p:txBody>
          <a:bodyPr/>
          <a:lstStyle>
            <a:lvl1pPr>
              <a:defRPr>
                <a:solidFill>
                  <a:srgbClr val="FFFFFF"/>
                </a:solidFill>
                <a:effectLst>
                  <a:outerShdw dist="6348" dir="2700000">
                    <a:srgbClr val="000000"/>
                  </a:outerShdw>
                </a:effectLst>
              </a:defRPr>
            </a:lvl1pPr>
          </a:lstStyle>
          <a:p>
            <a:pPr lvl="0"/>
            <a:fld id="{D4F137F9-8FFA-465E-B392-F0D857506793}" type="datetime1">
              <a:rPr lang="en-US"/>
              <a:pPr lvl="0"/>
              <a:t>8/21/2024</a:t>
            </a:fld>
            <a:endParaRPr lang="en-US"/>
          </a:p>
        </p:txBody>
      </p:sp>
      <p:sp>
        <p:nvSpPr>
          <p:cNvPr id="8" name="Footer Placeholder 5">
            <a:extLst>
              <a:ext uri="{FF2B5EF4-FFF2-40B4-BE49-F238E27FC236}">
                <a16:creationId xmlns:a16="http://schemas.microsoft.com/office/drawing/2014/main" id="{F51C6F36-9B9D-8A90-73E9-2B5258BC9ED4}"/>
              </a:ext>
            </a:extLst>
          </p:cNvPr>
          <p:cNvSpPr txBox="1">
            <a:spLocks noGrp="1"/>
          </p:cNvSpPr>
          <p:nvPr>
            <p:ph type="ftr" sz="quarter" idx="9"/>
          </p:nvPr>
        </p:nvSpPr>
        <p:spPr/>
        <p:txBody>
          <a:bodyPr anchorCtr="0"/>
          <a:lstStyle>
            <a:lvl1pPr algn="r" defTabSz="914400">
              <a:defRPr>
                <a:solidFill>
                  <a:srgbClr val="FFFFFF"/>
                </a:solidFill>
                <a:effectLst>
                  <a:outerShdw dist="6348" dir="2700000">
                    <a:srgbClr val="000000"/>
                  </a:outerShdw>
                </a:effectLst>
              </a:defRPr>
            </a:lvl1pPr>
          </a:lstStyle>
          <a:p>
            <a:pPr lvl="0"/>
            <a:endParaRPr lang="en-US"/>
          </a:p>
        </p:txBody>
      </p:sp>
      <p:sp>
        <p:nvSpPr>
          <p:cNvPr id="9" name="Slide Number Placeholder 6">
            <a:extLst>
              <a:ext uri="{FF2B5EF4-FFF2-40B4-BE49-F238E27FC236}">
                <a16:creationId xmlns:a16="http://schemas.microsoft.com/office/drawing/2014/main" id="{6A680B49-BDC1-257A-D2C3-F9CC87FAF385}"/>
              </a:ext>
            </a:extLst>
          </p:cNvPr>
          <p:cNvSpPr txBox="1">
            <a:spLocks noGrp="1"/>
          </p:cNvSpPr>
          <p:nvPr>
            <p:ph type="sldNum" sz="quarter" idx="8"/>
          </p:nvPr>
        </p:nvSpPr>
        <p:spPr/>
        <p:txBody>
          <a:bodyPr/>
          <a:lstStyle>
            <a:lvl1pPr>
              <a:defRPr>
                <a:solidFill>
                  <a:srgbClr val="E7E6E6"/>
                </a:solidFill>
              </a:defRPr>
            </a:lvl1pPr>
          </a:lstStyle>
          <a:p>
            <a:pPr lvl="0"/>
            <a:fld id="{1931114A-A8FF-437F-9AFE-DCD523FD1874}" type="slidenum">
              <a:t>‹Nr.›</a:t>
            </a:fld>
            <a:endParaRPr lang="en-US"/>
          </a:p>
        </p:txBody>
      </p:sp>
    </p:spTree>
    <p:extLst>
      <p:ext uri="{BB962C8B-B14F-4D97-AF65-F5344CB8AC3E}">
        <p14:creationId xmlns:p14="http://schemas.microsoft.com/office/powerpoint/2010/main" val="2408108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842F4BF4-CB15-E944-F16E-691E2ECE8A0D}"/>
              </a:ext>
            </a:extLst>
          </p:cNvPr>
          <p:cNvSpPr/>
          <p:nvPr/>
        </p:nvSpPr>
        <p:spPr>
          <a:xfrm>
            <a:off x="234699" y="237744"/>
            <a:ext cx="11722608" cy="6382512"/>
          </a:xfrm>
          <a:prstGeom prst="rect">
            <a:avLst/>
          </a:prstGeom>
          <a:solidFill>
            <a:srgbClr val="FFFFFF"/>
          </a:solidFill>
          <a:ln w="6345" cap="flat">
            <a:solidFill>
              <a:srgbClr val="BFBFBF"/>
            </a:solidFill>
            <a:prstDash val="solid"/>
          </a:ln>
        </p:spPr>
        <p:txBody>
          <a:bodyPr lIns="0" tIns="0" rIns="0" bIns="0"/>
          <a:lstStyle/>
          <a:p>
            <a:endParaRPr lang="de-DE"/>
          </a:p>
        </p:txBody>
      </p:sp>
      <p:sp>
        <p:nvSpPr>
          <p:cNvPr id="3" name="Rectangle 7">
            <a:extLst>
              <a:ext uri="{FF2B5EF4-FFF2-40B4-BE49-F238E27FC236}">
                <a16:creationId xmlns:a16="http://schemas.microsoft.com/office/drawing/2014/main" id="{11E16AA3-F8A1-B36F-7803-A86D71FCFA4E}"/>
              </a:ext>
            </a:extLst>
          </p:cNvPr>
          <p:cNvSpPr/>
          <p:nvPr/>
        </p:nvSpPr>
        <p:spPr>
          <a:xfrm>
            <a:off x="371859" y="374904"/>
            <a:ext cx="11448288" cy="6108192"/>
          </a:xfrm>
          <a:prstGeom prst="rect">
            <a:avLst/>
          </a:prstGeom>
          <a:solidFill>
            <a:srgbClr val="44546A"/>
          </a:solidFill>
          <a:ln cap="flat">
            <a:noFill/>
            <a:prstDash val="solid"/>
          </a:ln>
        </p:spPr>
        <p:txBody>
          <a:bodyPr lIns="0" tIns="0" rIns="0" bIns="0"/>
          <a:lstStyle/>
          <a:p>
            <a:endParaRPr lang="de-DE"/>
          </a:p>
        </p:txBody>
      </p:sp>
      <p:sp>
        <p:nvSpPr>
          <p:cNvPr id="4" name="Title Placeholder 1">
            <a:extLst>
              <a:ext uri="{FF2B5EF4-FFF2-40B4-BE49-F238E27FC236}">
                <a16:creationId xmlns:a16="http://schemas.microsoft.com/office/drawing/2014/main" id="{732FF152-E78C-13B9-6C49-927CDB404F11}"/>
              </a:ext>
            </a:extLst>
          </p:cNvPr>
          <p:cNvSpPr txBox="1">
            <a:spLocks noGrp="1"/>
          </p:cNvSpPr>
          <p:nvPr>
            <p:ph type="title"/>
          </p:nvPr>
        </p:nvSpPr>
        <p:spPr>
          <a:xfrm>
            <a:off x="1066803" y="642594"/>
            <a:ext cx="10058400" cy="1371600"/>
          </a:xfrm>
          <a:prstGeom prst="rect">
            <a:avLst/>
          </a:prstGeom>
          <a:noFill/>
          <a:ln>
            <a:noFill/>
          </a:ln>
        </p:spPr>
        <p:txBody>
          <a:bodyPr vert="horz" wrap="square" lIns="91440" tIns="45720" rIns="91440" bIns="45720" anchor="ctr" anchorCtr="0" compatLnSpc="1">
            <a:normAutofit/>
          </a:bodyPr>
          <a:lstStyle/>
          <a:p>
            <a:pPr lvl="0"/>
            <a:r>
              <a:rPr lang="de-DE"/>
              <a:t>Mastertitelformat bearbeiten</a:t>
            </a:r>
            <a:endParaRPr lang="en-US"/>
          </a:p>
        </p:txBody>
      </p:sp>
      <p:sp>
        <p:nvSpPr>
          <p:cNvPr id="5" name="Text Placeholder 2">
            <a:extLst>
              <a:ext uri="{FF2B5EF4-FFF2-40B4-BE49-F238E27FC236}">
                <a16:creationId xmlns:a16="http://schemas.microsoft.com/office/drawing/2014/main" id="{2ABD5975-87E1-BEDE-3BC9-E871B6868A2F}"/>
              </a:ext>
            </a:extLst>
          </p:cNvPr>
          <p:cNvSpPr txBox="1">
            <a:spLocks noGrp="1"/>
          </p:cNvSpPr>
          <p:nvPr>
            <p:ph type="body" idx="1"/>
          </p:nvPr>
        </p:nvSpPr>
        <p:spPr>
          <a:xfrm>
            <a:off x="1066803" y="2103120"/>
            <a:ext cx="10058400" cy="3931920"/>
          </a:xfrm>
          <a:prstGeom prst="rect">
            <a:avLst/>
          </a:prstGeom>
          <a:noFill/>
          <a:ln>
            <a:noFill/>
          </a:ln>
        </p:spPr>
        <p:txBody>
          <a:bodyPr vert="horz" wrap="square" lIns="91440" tIns="45720" rIns="91440" bIns="45720" anchor="t" anchorCtr="0" compatLnSpc="1">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Date Placeholder 3">
            <a:extLst>
              <a:ext uri="{FF2B5EF4-FFF2-40B4-BE49-F238E27FC236}">
                <a16:creationId xmlns:a16="http://schemas.microsoft.com/office/drawing/2014/main" id="{27775113-B1C1-4EE2-4DA3-1BC31C99252C}"/>
              </a:ext>
            </a:extLst>
          </p:cNvPr>
          <p:cNvSpPr txBox="1">
            <a:spLocks noGrp="1"/>
          </p:cNvSpPr>
          <p:nvPr>
            <p:ph type="dt" sz="half" idx="2"/>
          </p:nvPr>
        </p:nvSpPr>
        <p:spPr>
          <a:xfrm>
            <a:off x="389461" y="6214536"/>
            <a:ext cx="2743200" cy="256032"/>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US" sz="1000" b="0" i="0" u="none" strike="noStrike" kern="1200" cap="none" spc="0" baseline="0">
                <a:solidFill>
                  <a:srgbClr val="44546A"/>
                </a:solidFill>
                <a:uFillTx/>
                <a:latin typeface="Century Gothic"/>
              </a:defRPr>
            </a:lvl1pPr>
          </a:lstStyle>
          <a:p>
            <a:pPr lvl="0"/>
            <a:fld id="{5BD52C83-6664-4A2F-B3EA-23041B830ECC}" type="datetime1">
              <a:rPr lang="en-US"/>
              <a:pPr lvl="0"/>
              <a:t>8/21/2024</a:t>
            </a:fld>
            <a:endParaRPr lang="en-US"/>
          </a:p>
        </p:txBody>
      </p:sp>
      <p:sp>
        <p:nvSpPr>
          <p:cNvPr id="7" name="Footer Placeholder 4">
            <a:extLst>
              <a:ext uri="{FF2B5EF4-FFF2-40B4-BE49-F238E27FC236}">
                <a16:creationId xmlns:a16="http://schemas.microsoft.com/office/drawing/2014/main" id="{81F711F4-48AF-82DA-92F2-3E368F09A473}"/>
              </a:ext>
            </a:extLst>
          </p:cNvPr>
          <p:cNvSpPr txBox="1">
            <a:spLocks noGrp="1"/>
          </p:cNvSpPr>
          <p:nvPr>
            <p:ph type="ftr" sz="quarter" idx="3"/>
          </p:nvPr>
        </p:nvSpPr>
        <p:spPr>
          <a:xfrm>
            <a:off x="3489963" y="6214536"/>
            <a:ext cx="5212080" cy="256032"/>
          </a:xfrm>
          <a:prstGeom prst="rect">
            <a:avLst/>
          </a:prstGeom>
          <a:noFill/>
          <a:ln>
            <a:noFill/>
          </a:ln>
        </p:spPr>
        <p:txBody>
          <a:bodyPr vert="horz" wrap="square" lIns="91440" tIns="45720" rIns="91440" bIns="45720" anchor="b" anchorCtr="1" compatLnSpc="1">
            <a:noAutofit/>
          </a:bodyPr>
          <a:lstStyle>
            <a:lvl1pPr marL="0" marR="0" lvl="0" indent="0" algn="ctr" defTabSz="457200" rtl="0" fontAlgn="auto" hangingPunct="1">
              <a:lnSpc>
                <a:spcPct val="100000"/>
              </a:lnSpc>
              <a:spcBef>
                <a:spcPts val="0"/>
              </a:spcBef>
              <a:spcAft>
                <a:spcPts val="0"/>
              </a:spcAft>
              <a:buNone/>
              <a:tabLst/>
              <a:defRPr lang="en-US" sz="1000" b="0" i="0" u="none" strike="noStrike" kern="1200" cap="none" spc="0" baseline="0">
                <a:solidFill>
                  <a:srgbClr val="44546A"/>
                </a:solidFill>
                <a:uFillTx/>
                <a:latin typeface="Century Gothic"/>
              </a:defRPr>
            </a:lvl1pPr>
          </a:lstStyle>
          <a:p>
            <a:pPr lvl="0"/>
            <a:endParaRPr lang="en-US"/>
          </a:p>
        </p:txBody>
      </p:sp>
      <p:sp>
        <p:nvSpPr>
          <p:cNvPr id="8" name="Slide Number Placeholder 5">
            <a:extLst>
              <a:ext uri="{FF2B5EF4-FFF2-40B4-BE49-F238E27FC236}">
                <a16:creationId xmlns:a16="http://schemas.microsoft.com/office/drawing/2014/main" id="{9F4C1855-2CB9-85E5-2147-1DBA4E929811}"/>
              </a:ext>
            </a:extLst>
          </p:cNvPr>
          <p:cNvSpPr txBox="1">
            <a:spLocks noGrp="1"/>
          </p:cNvSpPr>
          <p:nvPr>
            <p:ph type="sldNum" sz="quarter" idx="4"/>
          </p:nvPr>
        </p:nvSpPr>
        <p:spPr>
          <a:xfrm>
            <a:off x="10348539" y="6214536"/>
            <a:ext cx="1463040" cy="256032"/>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US" sz="1000" b="0" i="0" u="none" strike="noStrike" kern="1200" cap="none" spc="0" baseline="0">
                <a:solidFill>
                  <a:srgbClr val="44546A"/>
                </a:solidFill>
                <a:uFillTx/>
                <a:latin typeface="Century Gothic"/>
              </a:defRPr>
            </a:lvl1pPr>
          </a:lstStyle>
          <a:p>
            <a:pPr lvl="0"/>
            <a:fld id="{46A2464E-0CF5-483F-92A2-38F5EF8A30E1}" type="slidenum">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de-DE" sz="4800" b="0" i="0" u="none" strike="noStrike" kern="1200" cap="none" spc="0" baseline="0">
          <a:solidFill>
            <a:srgbClr val="FFFFFF"/>
          </a:solidFill>
          <a:uFillTx/>
          <a:latin typeface="Century Gothic"/>
        </a:defRPr>
      </a:lvl1pPr>
    </p:titleStyle>
    <p:bodyStyle>
      <a:lvl1pPr marL="182880" marR="0" lvl="0" indent="-182880" algn="l" defTabSz="914400" rtl="0" fontAlgn="auto" hangingPunct="1">
        <a:lnSpc>
          <a:spcPct val="100000"/>
        </a:lnSpc>
        <a:spcBef>
          <a:spcPts val="900"/>
        </a:spcBef>
        <a:spcAft>
          <a:spcPts val="0"/>
        </a:spcAft>
        <a:buClr>
          <a:srgbClr val="F1F0F0"/>
        </a:buClr>
        <a:buSzPct val="100000"/>
        <a:buFont typeface="Arial" pitchFamily="34"/>
        <a:buChar char="•"/>
        <a:tabLst/>
        <a:defRPr lang="de-DE" sz="1800" b="0" i="0" u="none" strike="noStrike" kern="1200" cap="none" spc="0" baseline="0">
          <a:solidFill>
            <a:srgbClr val="FFFFFF"/>
          </a:solidFill>
          <a:uFillTx/>
          <a:latin typeface="Century Gothic"/>
        </a:defRPr>
      </a:lvl1pPr>
      <a:lvl2pPr marL="457200" marR="0" lvl="1"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600" b="0" i="0" u="none" strike="noStrike" kern="1200" cap="none" spc="0" baseline="0">
          <a:solidFill>
            <a:srgbClr val="FFFFFF"/>
          </a:solidFill>
          <a:uFillTx/>
          <a:latin typeface="Century Gothic"/>
        </a:defRPr>
      </a:lvl2pPr>
      <a:lvl3pPr marL="731520" marR="0" lvl="2"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400" b="0" i="0" u="none" strike="noStrike" kern="1200" cap="none" spc="0" baseline="0">
          <a:solidFill>
            <a:srgbClr val="FFFFFF"/>
          </a:solidFill>
          <a:uFillTx/>
          <a:latin typeface="Century Gothic"/>
        </a:defRPr>
      </a:lvl3pPr>
      <a:lvl4pPr marL="1005840" marR="0" lvl="3"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400" b="0" i="0" u="none" strike="noStrike" kern="1200" cap="none" spc="0" baseline="0">
          <a:solidFill>
            <a:srgbClr val="FFFFFF"/>
          </a:solidFill>
          <a:uFillTx/>
          <a:latin typeface="Century Gothic"/>
        </a:defRPr>
      </a:lvl4pPr>
      <a:lvl5pPr marL="1280160" marR="0" lvl="4"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400" b="0" i="0" u="none" strike="noStrike" kern="1200" cap="none" spc="0" baseline="0">
          <a:solidFill>
            <a:srgbClr val="FFFFFF"/>
          </a:solidFill>
          <a:uFillTx/>
          <a:latin typeface="Century Gothic"/>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71A6B5-01C6-11BC-4CA1-F88FCFC9870A}"/>
              </a:ext>
            </a:extLst>
          </p:cNvPr>
          <p:cNvSpPr txBox="1">
            <a:spLocks noGrp="1"/>
          </p:cNvSpPr>
          <p:nvPr>
            <p:ph type="ctrTitle"/>
          </p:nvPr>
        </p:nvSpPr>
        <p:spPr/>
        <p:txBody>
          <a:bodyPr/>
          <a:lstStyle/>
          <a:p>
            <a:pPr lvl="0"/>
            <a:r>
              <a:rPr lang="de-DE"/>
              <a:t>Der Zorn Gottes und das Gesetz Gottes</a:t>
            </a:r>
          </a:p>
        </p:txBody>
      </p:sp>
      <p:sp>
        <p:nvSpPr>
          <p:cNvPr id="3" name="Untertitel 2">
            <a:extLst>
              <a:ext uri="{FF2B5EF4-FFF2-40B4-BE49-F238E27FC236}">
                <a16:creationId xmlns:a16="http://schemas.microsoft.com/office/drawing/2014/main" id="{506F4422-8925-0760-7EFB-29510C2FED4D}"/>
              </a:ext>
            </a:extLst>
          </p:cNvPr>
          <p:cNvSpPr txBox="1">
            <a:spLocks noGrp="1"/>
          </p:cNvSpPr>
          <p:nvPr>
            <p:ph type="subTitle" idx="1"/>
          </p:nvPr>
        </p:nvSpPr>
        <p:spPr/>
        <p:txBody>
          <a:bodyPr/>
          <a:lstStyle/>
          <a:p>
            <a:endParaRPr lang="de-D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634F13-DB85-6E9F-EB6C-3DDAE9859B01}"/>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3927F58A-5566-F227-1779-14F6656072D5}"/>
              </a:ext>
            </a:extLst>
          </p:cNvPr>
          <p:cNvSpPr txBox="1">
            <a:spLocks noGrp="1"/>
          </p:cNvSpPr>
          <p:nvPr>
            <p:ph type="subTitle" idx="1"/>
          </p:nvPr>
        </p:nvSpPr>
        <p:spPr>
          <a:xfrm>
            <a:off x="1561703" y="2043400"/>
            <a:ext cx="9070848" cy="3235814"/>
          </a:xfrm>
        </p:spPr>
        <p:txBody>
          <a:bodyPr/>
          <a:lstStyle/>
          <a:p>
            <a:pPr lvl="0"/>
            <a:r>
              <a:rPr lang="de-DE" sz="2400"/>
              <a:t>„GOTT TRITT DEM SÜNDER NICHT ALS SCHARFRICHTER GEGENÜBER, SONDERN ER ÜBERLÄSST JENE, DIE SEINE GNADE VERWERFEN, SICH SELBST; DAMIT SIE ERNTEN WAS SIE GESÄT HABEN. Jeder verworfene Lichtstrahl, jede verschmähte oder unbeachtete Warnung, jede geduldete Leidenschaft, jede Übertretung des Gesetzes Gottes ist eine Saat, die ihre bestimmte Ernte hervorbringen wird.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C209BB-6C3A-B00C-B9A8-C3C9A72C561C}"/>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43F517CA-77C7-A367-4DEE-07B436EA02F6}"/>
              </a:ext>
            </a:extLst>
          </p:cNvPr>
          <p:cNvSpPr txBox="1">
            <a:spLocks noGrp="1"/>
          </p:cNvSpPr>
          <p:nvPr>
            <p:ph type="subTitle" idx="1"/>
          </p:nvPr>
        </p:nvSpPr>
        <p:spPr>
          <a:xfrm>
            <a:off x="1561703" y="2118052"/>
            <a:ext cx="9070848" cy="3161172"/>
          </a:xfrm>
        </p:spPr>
        <p:txBody>
          <a:bodyPr/>
          <a:lstStyle/>
          <a:p>
            <a:pPr lvl="0"/>
            <a:r>
              <a:rPr lang="de-DE" sz="2400"/>
              <a:t>Der Geist Gottes wird sich schließlich von dem Sünder, der sich Ihm beharrlich widersetzt, zurückziehen, und DANN BLEIBT DEM BETREFFENDEN WEDER DIE KRAFT, DIE BÖSEN LEIDENSCHAFTEN DER SEELE ZU BEHERRSCHEN, NOCH DER SCHUTZ, DER IHN VOR DER BOSHEIT UND FEINDSCHAFT SATANS BEWAHRT.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A774ED-7070-D92C-7B54-A491AC2E54A6}"/>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F0B5A1DA-0C39-1872-F138-D0D5E23F0422}"/>
              </a:ext>
            </a:extLst>
          </p:cNvPr>
          <p:cNvSpPr txBox="1">
            <a:spLocks noGrp="1"/>
          </p:cNvSpPr>
          <p:nvPr>
            <p:ph type="subTitle" idx="1"/>
          </p:nvPr>
        </p:nvSpPr>
        <p:spPr>
          <a:xfrm>
            <a:off x="1561703" y="2090053"/>
            <a:ext cx="9070848" cy="3189162"/>
          </a:xfrm>
        </p:spPr>
        <p:txBody>
          <a:bodyPr/>
          <a:lstStyle/>
          <a:p>
            <a:pPr lvl="0"/>
            <a:r>
              <a:rPr lang="de-DE" sz="2400"/>
              <a:t>Die Zerstörung Jerusalems ist eine furchtbare und ernste Warnung an alle, die das Anerbieten der göttlichen Gnade geringachten und den Mahnrufen der Barmherzigkeit Gottes widerstehen. Niemals wurde ein entscheidenderes Zeugnis für den Abscheu Gottes gegenüber der Sünde und für die SICHERE BESTRAFUNG DER SCHULDIGEN gegeben.“ {GK 35.2}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AD7346-F3C5-BE96-773C-04A7D46BC482}"/>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5F44E1F3-D83A-FE70-1BAA-00BB1D97FB04}"/>
              </a:ext>
            </a:extLst>
          </p:cNvPr>
          <p:cNvSpPr txBox="1">
            <a:spLocks noGrp="1"/>
          </p:cNvSpPr>
          <p:nvPr>
            <p:ph type="subTitle" idx="1"/>
          </p:nvPr>
        </p:nvSpPr>
        <p:spPr>
          <a:xfrm>
            <a:off x="1561703" y="2090053"/>
            <a:ext cx="9070848" cy="3189162"/>
          </a:xfrm>
        </p:spPr>
        <p:txBody>
          <a:bodyPr/>
          <a:lstStyle/>
          <a:p>
            <a:pPr lvl="0"/>
            <a:r>
              <a:rPr lang="de-DE" sz="2200"/>
              <a:t>Wie wir verstehen, ist das Gesetz kein willkürlicher Benehmenskodex, sondern es ist geistlich, ein „Design-Law“, ein geistliches Naturgesetz, in dessen Rahmen allein ein glückliches beschütztes, friedliches und erfülltes Leben unter intelligenten Wesen auf Dauer möglich ist. Wenn wir dieses Gesetz übertreten, hat es weitreichende Folgen auf uns selbst (psychisch, körperlich) und auf andere (psychisch, körperlich), auf unsere Beziehungen untereinander und mit Gott, auf die Natur und die Umwelt.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5B2707-709A-0768-90BD-DF756F7431AA}"/>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89441F2C-92C7-E172-6C53-08B8D495CDA6}"/>
              </a:ext>
            </a:extLst>
          </p:cNvPr>
          <p:cNvSpPr txBox="1">
            <a:spLocks noGrp="1"/>
          </p:cNvSpPr>
          <p:nvPr>
            <p:ph type="subTitle" idx="1"/>
          </p:nvPr>
        </p:nvSpPr>
        <p:spPr>
          <a:xfrm>
            <a:off x="1561703" y="2090053"/>
            <a:ext cx="9070848" cy="3189162"/>
          </a:xfrm>
        </p:spPr>
        <p:txBody>
          <a:bodyPr/>
          <a:lstStyle/>
          <a:p>
            <a:pPr lvl="0"/>
            <a:r>
              <a:rPr lang="de-DE" sz="2400"/>
              <a:t>Ist es nicht das, was Gott uns Menschen und dem gesamten Universum klarmachen möchte? Dass Sein Gesetz ein GESETZ DES LEBENS ist, ein Schutz für alle Wesen in Seinem Reich, und dass ein Übertreten dieses Gesetzes mannigfaltige natürliche Konsequenzen nach sich zieht und Krankheit, Leiden und Tod hervorbringt, quasi gebiert.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6B586E-A688-1D47-28C3-EE6B40264042}"/>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037A5DA2-5A0E-624D-937C-4F9DAF720CDF}"/>
              </a:ext>
            </a:extLst>
          </p:cNvPr>
          <p:cNvSpPr txBox="1">
            <a:spLocks noGrp="1"/>
          </p:cNvSpPr>
          <p:nvPr>
            <p:ph type="subTitle" idx="1"/>
          </p:nvPr>
        </p:nvSpPr>
        <p:spPr>
          <a:xfrm>
            <a:off x="1561703" y="2677884"/>
            <a:ext cx="9070848" cy="2601339"/>
          </a:xfrm>
        </p:spPr>
        <p:txBody>
          <a:bodyPr/>
          <a:lstStyle/>
          <a:p>
            <a:pPr lvl="0"/>
            <a:r>
              <a:rPr lang="de-DE" sz="2400"/>
              <a:t>„Krankheit, Leiden und Tod sind Werke einer gegnerischen Macht. SATAN IST DER ZERSTÖRER, Gott der Wiederhersteller.“ {FA 114.1}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75C61D-7E96-22CF-1F0F-619E72922821}"/>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3A2455D9-081C-B35D-CAEF-B4B00315BEF6}"/>
              </a:ext>
            </a:extLst>
          </p:cNvPr>
          <p:cNvSpPr txBox="1">
            <a:spLocks noGrp="1"/>
          </p:cNvSpPr>
          <p:nvPr>
            <p:ph type="subTitle" idx="1"/>
          </p:nvPr>
        </p:nvSpPr>
        <p:spPr>
          <a:xfrm>
            <a:off x="1561703" y="2677884"/>
            <a:ext cx="9070848" cy="2601339"/>
          </a:xfrm>
        </p:spPr>
        <p:txBody>
          <a:bodyPr/>
          <a:lstStyle/>
          <a:p>
            <a:pPr lvl="0"/>
            <a:r>
              <a:rPr lang="de-DE" sz="2400"/>
              <a:t>Die zwei folgenden Aussagen von Ellen White über Gottes heiliges und wunderbares Gesetz drücken die Schutzfunktion des Gesetzes deutlich aus: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8ED13A-CD7C-BE48-6855-F4A12C6D070C}"/>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DD2349DF-B29A-2494-F782-15BCF69B8D4E}"/>
              </a:ext>
            </a:extLst>
          </p:cNvPr>
          <p:cNvSpPr txBox="1">
            <a:spLocks noGrp="1"/>
          </p:cNvSpPr>
          <p:nvPr>
            <p:ph type="subTitle" idx="1"/>
          </p:nvPr>
        </p:nvSpPr>
        <p:spPr>
          <a:xfrm>
            <a:off x="1561703" y="2248674"/>
            <a:ext cx="9070848" cy="3030541"/>
          </a:xfrm>
        </p:spPr>
        <p:txBody>
          <a:bodyPr/>
          <a:lstStyle/>
          <a:p>
            <a:pPr lvl="0"/>
            <a:r>
              <a:rPr lang="de-DE" sz="2400"/>
              <a:t>„Das Gesetz der Zehn Gebote, der größten Liebe, die dem Menschen vorgelegt werden kann, ist die Stimme Gottes vom Himmel, die als Verheißung zur Seele spricht: „Tue dies, und DU WIRST NICHT UNTER DIE HERRSCHAFT UND KONTROLLE SATANS KOMMEN.“ </a:t>
            </a:r>
          </a:p>
          <a:p>
            <a:pPr lvl="0"/>
            <a:r>
              <a:rPr lang="de-DE" sz="2400"/>
              <a:t>{Our Father Cares 234.4}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8647CD-AC52-6BB4-9A6C-C4DB0C28276B}"/>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51BBD463-170E-3486-A58D-770DB2CB9BDF}"/>
              </a:ext>
            </a:extLst>
          </p:cNvPr>
          <p:cNvSpPr txBox="1">
            <a:spLocks noGrp="1"/>
          </p:cNvSpPr>
          <p:nvPr>
            <p:ph type="subTitle" idx="1"/>
          </p:nvPr>
        </p:nvSpPr>
        <p:spPr>
          <a:xfrm>
            <a:off x="1561703" y="2248674"/>
            <a:ext cx="9070848" cy="3030541"/>
          </a:xfrm>
        </p:spPr>
        <p:txBody>
          <a:bodyPr/>
          <a:lstStyle/>
          <a:p>
            <a:pPr lvl="0">
              <a:lnSpc>
                <a:spcPct val="90000"/>
              </a:lnSpc>
            </a:pPr>
            <a:r>
              <a:rPr lang="de-DE" sz="2200"/>
              <a:t>„Die Gebote Gottes sind der Ausdruck Seines Charakters und fließen aus einem Herzen der Liebe in umsichtigen Plänen, DAMIT DER MENSCH VOR ALLEM BÖSEN BEWAHRT BLEIBT. Sie sollen keine willkürliche Autorität über die Menschen ausüben, sondern der Herr möchte, dass die Menschen als Seine gehorsamen Kinder, als Glieder Seiner eigenen Familie, handeln. Gehorsam ist das Ergebnis und die Frucht des Einsseins mit Christus und dem Vater.“ </a:t>
            </a:r>
          </a:p>
          <a:p>
            <a:pPr lvl="0">
              <a:lnSpc>
                <a:spcPct val="90000"/>
              </a:lnSpc>
            </a:pPr>
            <a:r>
              <a:rPr lang="de-DE" sz="2200"/>
              <a:t>{ST April 17, 1893, par. 7}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B913C2-5EA5-1D75-B78A-BF963E2ED96E}"/>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86A9C7B0-4184-8B45-2805-8A14D0BF41F8}"/>
              </a:ext>
            </a:extLst>
          </p:cNvPr>
          <p:cNvSpPr txBox="1">
            <a:spLocks noGrp="1"/>
          </p:cNvSpPr>
          <p:nvPr>
            <p:ph type="subTitle" idx="1"/>
          </p:nvPr>
        </p:nvSpPr>
        <p:spPr>
          <a:xfrm>
            <a:off x="1561703" y="2071399"/>
            <a:ext cx="9070848" cy="3207824"/>
          </a:xfrm>
        </p:spPr>
        <p:txBody>
          <a:bodyPr/>
          <a:lstStyle/>
          <a:p>
            <a:pPr lvl="0"/>
            <a:r>
              <a:rPr lang="de-DE" sz="2400"/>
              <a:t>Wird es nicht einen komplett anderen Einfluss auf uns und unsere Beziehung mit Gott haben, wenn wir das Gesetz als ein Gesetz des Schutzes und der Sicherheit erkennen, das unser ewiges Wohl durch natürliche Prinzipien sicherstellt, und nicht als einen willkürlicher Kodex, der, wenn wir ihn übertreten, Gottes Zorn auf uns bringt, und Er uns dafür bestraft und schließlich tötet?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8C6A4C-AF80-D38F-8E60-22DA1CA931B1}"/>
              </a:ext>
            </a:extLst>
          </p:cNvPr>
          <p:cNvSpPr txBox="1">
            <a:spLocks noGrp="1"/>
          </p:cNvSpPr>
          <p:nvPr>
            <p:ph type="ctrTitle"/>
          </p:nvPr>
        </p:nvSpPr>
        <p:spPr/>
        <p:txBody>
          <a:bodyPr/>
          <a:lstStyle/>
          <a:p>
            <a:endParaRPr lang="de-DE"/>
          </a:p>
        </p:txBody>
      </p:sp>
      <p:sp>
        <p:nvSpPr>
          <p:cNvPr id="3" name="Untertitel 2">
            <a:extLst>
              <a:ext uri="{FF2B5EF4-FFF2-40B4-BE49-F238E27FC236}">
                <a16:creationId xmlns:a16="http://schemas.microsoft.com/office/drawing/2014/main" id="{B41EAE94-363F-719A-C3A4-A4D329403252}"/>
              </a:ext>
            </a:extLst>
          </p:cNvPr>
          <p:cNvSpPr txBox="1">
            <a:spLocks noGrp="1"/>
          </p:cNvSpPr>
          <p:nvPr>
            <p:ph type="subTitle" idx="1"/>
          </p:nvPr>
        </p:nvSpPr>
        <p:spPr>
          <a:xfrm>
            <a:off x="1562096" y="2091260"/>
            <a:ext cx="9070848" cy="3047996"/>
          </a:xfrm>
        </p:spPr>
        <p:txBody>
          <a:bodyPr/>
          <a:lstStyle/>
          <a:p>
            <a:pPr lvl="0"/>
            <a:endParaRPr lang="de-DE" sz="2800"/>
          </a:p>
          <a:p>
            <a:pPr lvl="0"/>
            <a:r>
              <a:rPr lang="de-DE" sz="2800"/>
              <a:t>Die Strafe Gottes und der Zorn Gottes sind real und werden in der Bibel immer wieder erwähnt.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5F4D13-C6DF-5A42-2403-D3C6A244739C}"/>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776276FE-B2E9-6F63-00F3-E9F03A94731C}"/>
              </a:ext>
            </a:extLst>
          </p:cNvPr>
          <p:cNvSpPr txBox="1">
            <a:spLocks noGrp="1"/>
          </p:cNvSpPr>
          <p:nvPr>
            <p:ph type="subTitle" idx="1"/>
          </p:nvPr>
        </p:nvSpPr>
        <p:spPr>
          <a:xfrm>
            <a:off x="1561703" y="2006083"/>
            <a:ext cx="9070848" cy="3273140"/>
          </a:xfrm>
        </p:spPr>
        <p:txBody>
          <a:bodyPr/>
          <a:lstStyle/>
          <a:p>
            <a:pPr lvl="0"/>
            <a:r>
              <a:rPr lang="de-DE" sz="2400"/>
              <a:t> Ist es nicht tatsächlich so, dass, wenn wir denken, dass Gott uns bestrafen und sogar umbringen wird, weil wir Ihm nicht so gehorchen, wie Er das möchte, wir niemals unsere Sünde überwinden können? Unter dem Druck und der Androhung des Todes kann der Mensch keinen freien Gehorsam, keine wahre und liebende Herzensübergabe erbringen, er wird immer unfrei, gezwungen und aus Furcht handeln.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78EF94-5A13-8377-AB9C-39EBA0779DC0}"/>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916C489C-C2CC-BCE2-098A-241C1E397635}"/>
              </a:ext>
            </a:extLst>
          </p:cNvPr>
          <p:cNvSpPr txBox="1">
            <a:spLocks noGrp="1"/>
          </p:cNvSpPr>
          <p:nvPr>
            <p:ph type="subTitle" idx="1"/>
          </p:nvPr>
        </p:nvSpPr>
        <p:spPr>
          <a:xfrm>
            <a:off x="1561703" y="2202021"/>
            <a:ext cx="9070848" cy="3077202"/>
          </a:xfrm>
        </p:spPr>
        <p:txBody>
          <a:bodyPr/>
          <a:lstStyle/>
          <a:p>
            <a:pPr lvl="0"/>
            <a:r>
              <a:rPr lang="de-DE" sz="2400"/>
              <a:t>Dagegen heißt es in 1.Johannes 4,18: </a:t>
            </a:r>
          </a:p>
          <a:p>
            <a:pPr lvl="0"/>
            <a:endParaRPr lang="de-DE" sz="2400"/>
          </a:p>
          <a:p>
            <a:pPr lvl="0"/>
            <a:r>
              <a:rPr lang="de-DE" sz="2400"/>
              <a:t>„Furcht ist nicht in der Liebe, sondern die vollkommene Liebe treibt die Furcht aus, denn die Furcht hat mit Strafe zu tun; wer sich nun fürchtet, ist nicht vollkommen geworden in der Liebe.“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13E95D-7C14-950B-A231-58B217EB0B1D}"/>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F4F8C3B0-00A9-B85A-1528-486704D22BC5}"/>
              </a:ext>
            </a:extLst>
          </p:cNvPr>
          <p:cNvSpPr txBox="1">
            <a:spLocks noGrp="1"/>
          </p:cNvSpPr>
          <p:nvPr>
            <p:ph type="subTitle" idx="1"/>
          </p:nvPr>
        </p:nvSpPr>
        <p:spPr>
          <a:xfrm>
            <a:off x="1561703" y="2313989"/>
            <a:ext cx="9070848" cy="2965234"/>
          </a:xfrm>
        </p:spPr>
        <p:txBody>
          <a:bodyPr/>
          <a:lstStyle/>
          <a:p>
            <a:pPr lvl="0"/>
            <a:r>
              <a:rPr lang="de-DE" sz="2400"/>
              <a:t> Auf einer tieferen Ebene stellt sich die Frage: Was bringt uns dazu, zu denken, dass, wenn Gott „nur“ ein Vater wäre, der keine Gewalt anwendet, um Sein Gesetz und Seinen Willen als Souverän des Universums durchzusetzen, Er dann ein „schwacher“ Gott wäre?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59CF53-F20A-7A1E-42C0-3206F1C0A445}"/>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4D7CF746-F81A-B1A2-5BBB-0ACA4F572954}"/>
              </a:ext>
            </a:extLst>
          </p:cNvPr>
          <p:cNvSpPr txBox="1">
            <a:spLocks noGrp="1"/>
          </p:cNvSpPr>
          <p:nvPr>
            <p:ph type="subTitle" idx="1"/>
          </p:nvPr>
        </p:nvSpPr>
        <p:spPr>
          <a:xfrm>
            <a:off x="1561703" y="2276663"/>
            <a:ext cx="9070848" cy="3002551"/>
          </a:xfrm>
        </p:spPr>
        <p:txBody>
          <a:bodyPr/>
          <a:lstStyle/>
          <a:p>
            <a:pPr lvl="0"/>
            <a:r>
              <a:rPr lang="de-DE" sz="2400"/>
              <a:t> Wiederholen wir dann nicht unbewusst die Gedanken der Pharisäer, die Jesus abgelehnt haben und keinen Messias haben wollten, der „nur“ heilt und segnet und predigt, dass man seine Feinde lieben und ihnen Gutes tun soll, anstatt Seine Macht einzusetzen, um endlich die verhassten Römer aus dem Land zu treiben?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72E4DF-2F37-3CA8-02BC-71946FB8D974}"/>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20D65928-44B5-03DF-02BF-1977D45490DA}"/>
              </a:ext>
            </a:extLst>
          </p:cNvPr>
          <p:cNvSpPr txBox="1">
            <a:spLocks noGrp="1"/>
          </p:cNvSpPr>
          <p:nvPr>
            <p:ph type="subTitle" idx="1"/>
          </p:nvPr>
        </p:nvSpPr>
        <p:spPr>
          <a:xfrm>
            <a:off x="1561703" y="2155368"/>
            <a:ext cx="9070848" cy="3123855"/>
          </a:xfrm>
        </p:spPr>
        <p:txBody>
          <a:bodyPr/>
          <a:lstStyle/>
          <a:p>
            <a:pPr lvl="0"/>
            <a:r>
              <a:rPr lang="de-DE" sz="2400"/>
              <a:t> Sie wollten keinen Messias, der „sanftmütig und demütig“ ist, der die andere Wange hinhält und uns ermutigt, unsere Feinde zu lieben. Hat Jesus nicht gesagt, dass, wer Ihn gesehen hat, der hat den Vater gesehen? Jesus ist die Ausstrahlung der Herrlichkeit des Vaters und das Ebenbild Seines Wesens (Hebräer 1,3). </a:t>
            </a:r>
          </a:p>
          <a:p>
            <a:pPr lvl="0"/>
            <a:r>
              <a:rPr lang="de-DE" sz="2400"/>
              <a:t>Ist der Vater etwa auch sanftmütig und demütig?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25">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FF0B35-9F8B-8D84-A603-117C0C6962B5}"/>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B59AB4B3-8F9D-C532-D7CA-C21199346477}"/>
              </a:ext>
            </a:extLst>
          </p:cNvPr>
          <p:cNvSpPr txBox="1">
            <a:spLocks noGrp="1"/>
          </p:cNvSpPr>
          <p:nvPr>
            <p:ph type="subTitle" idx="1"/>
          </p:nvPr>
        </p:nvSpPr>
        <p:spPr>
          <a:xfrm>
            <a:off x="1561703" y="2127379"/>
            <a:ext cx="9070848" cy="3151845"/>
          </a:xfrm>
        </p:spPr>
        <p:txBody>
          <a:bodyPr/>
          <a:lstStyle/>
          <a:p>
            <a:pPr lvl="0"/>
            <a:r>
              <a:rPr lang="de-DE" sz="2400"/>
              <a:t> Wiederum Ellen White: </a:t>
            </a:r>
          </a:p>
          <a:p>
            <a:pPr lvl="0"/>
            <a:endParaRPr lang="de-DE" sz="2400"/>
          </a:p>
          <a:p>
            <a:pPr lvl="0"/>
            <a:r>
              <a:rPr lang="de-DE" sz="2400"/>
              <a:t>„Alles, was der Mensch von Gott zu wissen braucht oder wissen kann, ist im Leben und Charakter Seines Sohnes offenbart worden.“ </a:t>
            </a:r>
          </a:p>
          <a:p>
            <a:pPr lvl="0"/>
            <a:r>
              <a:rPr lang="de-DE" sz="2400"/>
              <a:t>(8T 286}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26">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CDD57-9C0A-824C-DB2E-CFB7D3F094C0}"/>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2EA846B5-E2D4-F8C5-01AD-86FFC8B59DB0}"/>
              </a:ext>
            </a:extLst>
          </p:cNvPr>
          <p:cNvSpPr txBox="1">
            <a:spLocks noGrp="1"/>
          </p:cNvSpPr>
          <p:nvPr>
            <p:ph type="subTitle" idx="1"/>
          </p:nvPr>
        </p:nvSpPr>
        <p:spPr>
          <a:xfrm>
            <a:off x="1561703" y="2127379"/>
            <a:ext cx="9070848" cy="3151845"/>
          </a:xfrm>
        </p:spPr>
        <p:txBody>
          <a:bodyPr/>
          <a:lstStyle/>
          <a:p>
            <a:pPr lvl="0"/>
            <a:r>
              <a:rPr lang="de-DE" sz="2400"/>
              <a:t> </a:t>
            </a:r>
          </a:p>
          <a:p>
            <a:pPr lvl="0"/>
            <a:endParaRPr lang="de-DE" sz="2400"/>
          </a:p>
          <a:p>
            <a:pPr lvl="0"/>
            <a:r>
              <a:rPr lang="de-DE" sz="2400"/>
              <a:t>„Jegliche GEWALTANWENDUNG findet sich ausschließlich dort, wo Satan regiert. GOTT WIRD NIE MIT SOLCHEN MITTELN ARBEITEN.“ </a:t>
            </a:r>
          </a:p>
          <a:p>
            <a:pPr lvl="0"/>
            <a:r>
              <a:rPr lang="de-DE" sz="2400"/>
              <a:t>{CS 7.5}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B088AD-0958-AAC6-0CDC-84C0E608E01B}"/>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B30C7D0F-8761-5181-D408-C0283EFB55AC}"/>
              </a:ext>
            </a:extLst>
          </p:cNvPr>
          <p:cNvSpPr txBox="1">
            <a:spLocks noGrp="1"/>
          </p:cNvSpPr>
          <p:nvPr>
            <p:ph type="subTitle" idx="1"/>
          </p:nvPr>
        </p:nvSpPr>
        <p:spPr>
          <a:xfrm>
            <a:off x="1561703" y="2127379"/>
            <a:ext cx="9070848" cy="3151845"/>
          </a:xfrm>
        </p:spPr>
        <p:txBody>
          <a:bodyPr/>
          <a:lstStyle/>
          <a:p>
            <a:pPr lvl="0"/>
            <a:r>
              <a:rPr lang="de-DE" sz="2400"/>
              <a:t> Wollen wir wirklich lieber einen Gott, der den gesamten Konflikt mit einer massiven Ausübung von zerstörerischer Gewalt abkürzt, anstatt einen, der unter äußerster Selbstverleugnung dem Universum Gelegenheit gibt zu erkennen, was eine Abwendung von Seinen Geboten im Endeffekt „gebieren“ wird: nämlich Chaos, Selbstzerstörung, Leid und Tod.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1F7801-BDE1-217D-7792-CE30004D7161}"/>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D4A74FDC-C59F-45D9-FED0-74A2E7B79443}"/>
              </a:ext>
            </a:extLst>
          </p:cNvPr>
          <p:cNvSpPr txBox="1">
            <a:spLocks noGrp="1"/>
          </p:cNvSpPr>
          <p:nvPr>
            <p:ph type="subTitle" idx="1"/>
          </p:nvPr>
        </p:nvSpPr>
        <p:spPr>
          <a:xfrm>
            <a:off x="1561703" y="2127379"/>
            <a:ext cx="9070848" cy="3151845"/>
          </a:xfrm>
        </p:spPr>
        <p:txBody>
          <a:bodyPr/>
          <a:lstStyle/>
          <a:p>
            <a:pPr lvl="0"/>
            <a:r>
              <a:rPr lang="de-DE" sz="2400"/>
              <a:t> </a:t>
            </a:r>
          </a:p>
          <a:p>
            <a:pPr lvl="0"/>
            <a:endParaRPr lang="de-DE" sz="2400"/>
          </a:p>
          <a:p>
            <a:pPr lvl="0"/>
            <a:r>
              <a:rPr lang="de-DE" sz="2400"/>
              <a:t>Dann werden Alle Gott aus Überzeugung dienen und nicht aus Angst vor Strafe und Gewaltanwendung.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91E72E-6A0C-A59F-F2DF-0AAD16718C23}"/>
              </a:ext>
            </a:extLst>
          </p:cNvPr>
          <p:cNvSpPr txBox="1">
            <a:spLocks noGrp="1"/>
          </p:cNvSpPr>
          <p:nvPr>
            <p:ph type="ctrTitle"/>
          </p:nvPr>
        </p:nvSpPr>
        <p:spPr>
          <a:xfrm>
            <a:off x="1561703" y="2379305"/>
            <a:ext cx="9068589" cy="2345097"/>
          </a:xfrm>
        </p:spPr>
        <p:txBody>
          <a:bodyPr/>
          <a:lstStyle/>
          <a:p>
            <a:endParaRPr lang="de-DE" dirty="0"/>
          </a:p>
        </p:txBody>
      </p:sp>
      <p:sp>
        <p:nvSpPr>
          <p:cNvPr id="3" name="Untertitel 2">
            <a:extLst>
              <a:ext uri="{FF2B5EF4-FFF2-40B4-BE49-F238E27FC236}">
                <a16:creationId xmlns:a16="http://schemas.microsoft.com/office/drawing/2014/main" id="{8A9C9314-47BE-6320-404F-84BC364963E0}"/>
              </a:ext>
            </a:extLst>
          </p:cNvPr>
          <p:cNvSpPr txBox="1">
            <a:spLocks noGrp="1"/>
          </p:cNvSpPr>
          <p:nvPr>
            <p:ph type="subTitle" idx="1"/>
          </p:nvPr>
        </p:nvSpPr>
        <p:spPr>
          <a:xfrm>
            <a:off x="1561703" y="2127379"/>
            <a:ext cx="9070848" cy="3151845"/>
          </a:xfrm>
        </p:spPr>
        <p:txBody>
          <a:bodyPr/>
          <a:lstStyle/>
          <a:p>
            <a:pPr lvl="0"/>
            <a:r>
              <a:rPr lang="de-DE" sz="2400" dirty="0"/>
              <a:t> </a:t>
            </a:r>
          </a:p>
          <a:p>
            <a:pPr lvl="0"/>
            <a:endParaRPr lang="de-DE" sz="2400" dirty="0"/>
          </a:p>
          <a:p>
            <a:pPr lvl="0"/>
            <a:endParaRPr lang="de-DE" sz="2400" dirty="0"/>
          </a:p>
          <a:p>
            <a:pPr lvl="0"/>
            <a:r>
              <a:rPr lang="de-DE" sz="2400" dirty="0"/>
              <a:t>Es ist das sanfte, gewaltlose Lamm, </a:t>
            </a:r>
          </a:p>
          <a:p>
            <a:pPr lvl="0"/>
            <a:r>
              <a:rPr lang="de-DE" sz="2400" dirty="0"/>
              <a:t>das den Drachen besiegen wird.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68A730-B581-7112-2E72-D93908C12BFC}"/>
              </a:ext>
            </a:extLst>
          </p:cNvPr>
          <p:cNvSpPr txBox="1">
            <a:spLocks noGrp="1"/>
          </p:cNvSpPr>
          <p:nvPr>
            <p:ph type="ctrTitle"/>
          </p:nvPr>
        </p:nvSpPr>
        <p:spPr/>
        <p:txBody>
          <a:bodyPr/>
          <a:lstStyle/>
          <a:p>
            <a:endParaRPr lang="de-DE"/>
          </a:p>
        </p:txBody>
      </p:sp>
      <p:sp>
        <p:nvSpPr>
          <p:cNvPr id="3" name="Untertitel 2">
            <a:extLst>
              <a:ext uri="{FF2B5EF4-FFF2-40B4-BE49-F238E27FC236}">
                <a16:creationId xmlns:a16="http://schemas.microsoft.com/office/drawing/2014/main" id="{8A4E8A14-43B1-5DE9-1934-91DC587578AE}"/>
              </a:ext>
            </a:extLst>
          </p:cNvPr>
          <p:cNvSpPr txBox="1">
            <a:spLocks noGrp="1"/>
          </p:cNvSpPr>
          <p:nvPr>
            <p:ph type="subTitle" idx="1"/>
          </p:nvPr>
        </p:nvSpPr>
        <p:spPr>
          <a:xfrm>
            <a:off x="1562096" y="2091260"/>
            <a:ext cx="9070848" cy="3047996"/>
          </a:xfrm>
        </p:spPr>
        <p:txBody>
          <a:bodyPr/>
          <a:lstStyle/>
          <a:p>
            <a:pPr lvl="0">
              <a:lnSpc>
                <a:spcPct val="90000"/>
              </a:lnSpc>
            </a:pPr>
            <a:r>
              <a:rPr lang="de-DE" sz="2200"/>
              <a:t>Wenn wir aber bedenken, dass es heißt, dass </a:t>
            </a:r>
            <a:r>
              <a:rPr lang="de-DE" sz="2200" i="1"/>
              <a:t>„Gottes Gedanken und Seine Wege so viel höher sind als unsere Wege ...“ </a:t>
            </a:r>
            <a:r>
              <a:rPr lang="de-DE" sz="2200"/>
              <a:t>(Jesaja 55,8.9) und uns gesagt ist, dass </a:t>
            </a:r>
            <a:r>
              <a:rPr lang="de-DE" sz="2200" i="1"/>
              <a:t>„der Zorn des Menschen nicht tut, was vor Gott recht ist“ </a:t>
            </a:r>
            <a:r>
              <a:rPr lang="de-DE" sz="2200"/>
              <a:t>(Jakobus 1,20), müssen wir davon ausgehen, dass der Zorn Gottes ganz anders definiert und verstanden werden muss als unsere menschliche Vorstellung von Zorn uns suggeriert. Die Bibel ist ihr eigener Ausleger, und sie definiert den Zorn Gottes auch völlig anders: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9123FD-BF54-6FEF-F313-C67418D18E3B}"/>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9074164F-21C6-EEDF-96F3-A92F84D428E2}"/>
              </a:ext>
            </a:extLst>
          </p:cNvPr>
          <p:cNvSpPr txBox="1">
            <a:spLocks noGrp="1"/>
          </p:cNvSpPr>
          <p:nvPr>
            <p:ph type="subTitle" idx="1"/>
          </p:nvPr>
        </p:nvSpPr>
        <p:spPr>
          <a:xfrm>
            <a:off x="1561703" y="2127379"/>
            <a:ext cx="9070848" cy="3151845"/>
          </a:xfrm>
        </p:spPr>
        <p:txBody>
          <a:bodyPr/>
          <a:lstStyle/>
          <a:p>
            <a:pPr lvl="0"/>
            <a:r>
              <a:rPr lang="de-DE" sz="2400"/>
              <a:t> </a:t>
            </a:r>
          </a:p>
          <a:p>
            <a:pPr lvl="0"/>
            <a:endParaRPr lang="de-DE" sz="2400"/>
          </a:p>
          <a:p>
            <a:pPr lvl="0"/>
            <a:r>
              <a:rPr lang="de-DE" sz="2400"/>
              <a:t>Es ist die aushaltende, selbstverleugnende und sich selbst aufopfernde Liebe, die die Herzen der gesamten Schöpfung auf ewig ihrem Gott zuwenden wird.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544C41-67C3-DA1B-E8F7-0C5CC9200C89}"/>
              </a:ext>
            </a:extLst>
          </p:cNvPr>
          <p:cNvSpPr txBox="1">
            <a:spLocks noGrp="1"/>
          </p:cNvSpPr>
          <p:nvPr>
            <p:ph type="ctrTitle"/>
          </p:nvPr>
        </p:nvSpPr>
        <p:spPr>
          <a:xfrm>
            <a:off x="1561703" y="2379305"/>
            <a:ext cx="9068589" cy="2345097"/>
          </a:xfrm>
        </p:spPr>
        <p:txBody>
          <a:bodyPr/>
          <a:lstStyle/>
          <a:p>
            <a:endParaRPr lang="de-DE" dirty="0"/>
          </a:p>
        </p:txBody>
      </p:sp>
      <p:sp>
        <p:nvSpPr>
          <p:cNvPr id="3" name="Untertitel 2">
            <a:extLst>
              <a:ext uri="{FF2B5EF4-FFF2-40B4-BE49-F238E27FC236}">
                <a16:creationId xmlns:a16="http://schemas.microsoft.com/office/drawing/2014/main" id="{DAB66538-5631-B32A-E73A-A5AD8204DC8E}"/>
              </a:ext>
            </a:extLst>
          </p:cNvPr>
          <p:cNvSpPr txBox="1">
            <a:spLocks noGrp="1"/>
          </p:cNvSpPr>
          <p:nvPr>
            <p:ph type="subTitle" idx="1"/>
          </p:nvPr>
        </p:nvSpPr>
        <p:spPr>
          <a:xfrm>
            <a:off x="1561703" y="2127379"/>
            <a:ext cx="9070848" cy="3151845"/>
          </a:xfrm>
        </p:spPr>
        <p:txBody>
          <a:bodyPr/>
          <a:lstStyle/>
          <a:p>
            <a:pPr lvl="0"/>
            <a:r>
              <a:rPr lang="de-DE" sz="2400" dirty="0"/>
              <a:t> </a:t>
            </a:r>
          </a:p>
          <a:p>
            <a:pPr lvl="0"/>
            <a:endParaRPr lang="de-DE" sz="2400" dirty="0"/>
          </a:p>
          <a:p>
            <a:pPr lvl="0"/>
            <a:r>
              <a:rPr lang="de-DE" sz="2400" dirty="0"/>
              <a:t>Möge der Herr uns allen helfen in unserem Trachten, Ihn zu erkennen und in Sein Bild verwandelt zu werden, damit wir Sein Siegel empfangen können.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2B9C988F-D211-EB20-C0D0-802A7DEC5318}"/>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679729" y="2197897"/>
            <a:ext cx="2832541" cy="2126304"/>
          </a:xfrm>
          <a:prstGeom prst="rect">
            <a:avLst/>
          </a:prstGeom>
        </p:spPr>
      </p:pic>
      <p:sp>
        <p:nvSpPr>
          <p:cNvPr id="8" name="Untertitel 2">
            <a:extLst>
              <a:ext uri="{FF2B5EF4-FFF2-40B4-BE49-F238E27FC236}">
                <a16:creationId xmlns:a16="http://schemas.microsoft.com/office/drawing/2014/main" id="{A25B5CA4-6872-68AA-4878-B07A63B32517}"/>
              </a:ext>
            </a:extLst>
          </p:cNvPr>
          <p:cNvSpPr txBox="1">
            <a:spLocks noGrp="1"/>
          </p:cNvSpPr>
          <p:nvPr>
            <p:ph type="subTitle" idx="1"/>
          </p:nvPr>
        </p:nvSpPr>
        <p:spPr>
          <a:xfrm>
            <a:off x="1272454" y="4110158"/>
            <a:ext cx="9070848" cy="529942"/>
          </a:xfrm>
        </p:spPr>
        <p:txBody>
          <a:bodyPr>
            <a:normAutofit/>
          </a:bodyPr>
          <a:lstStyle/>
          <a:p>
            <a:pPr lvl="0"/>
            <a:endParaRPr lang="de-DE" sz="2000" dirty="0"/>
          </a:p>
        </p:txBody>
      </p:sp>
      <p:sp>
        <p:nvSpPr>
          <p:cNvPr id="9" name="Untertitel 2">
            <a:extLst>
              <a:ext uri="{FF2B5EF4-FFF2-40B4-BE49-F238E27FC236}">
                <a16:creationId xmlns:a16="http://schemas.microsoft.com/office/drawing/2014/main" id="{78C45A72-4CE0-5482-0A2D-F079839530F3}"/>
              </a:ext>
            </a:extLst>
          </p:cNvPr>
          <p:cNvSpPr txBox="1">
            <a:spLocks/>
          </p:cNvSpPr>
          <p:nvPr/>
        </p:nvSpPr>
        <p:spPr>
          <a:xfrm>
            <a:off x="1560575" y="4788049"/>
            <a:ext cx="9070848" cy="264971"/>
          </a:xfrm>
          <a:prstGeom prst="rect">
            <a:avLst/>
          </a:prstGeom>
          <a:noFill/>
          <a:ln>
            <a:noFill/>
          </a:ln>
        </p:spPr>
        <p:txBody>
          <a:bodyPr vert="horz" wrap="square" lIns="91440" tIns="45720" rIns="91440" bIns="45720" anchor="t" anchorCtr="1" compatLnSpc="1">
            <a:normAutofit/>
          </a:bodyPr>
          <a:lstStyle>
            <a:lvl1pPr marL="0" marR="0" lvl="0" indent="0" algn="ctr" defTabSz="914400" rtl="0" fontAlgn="auto" hangingPunct="1">
              <a:lnSpc>
                <a:spcPct val="100000"/>
              </a:lnSpc>
              <a:spcBef>
                <a:spcPts val="0"/>
              </a:spcBef>
              <a:spcAft>
                <a:spcPts val="0"/>
              </a:spcAft>
              <a:buClr>
                <a:srgbClr val="F1F0F0"/>
              </a:buClr>
              <a:buSzPct val="100000"/>
              <a:buFont typeface="Arial" pitchFamily="34"/>
              <a:buNone/>
              <a:tabLst/>
              <a:defRPr lang="de-DE" sz="1600" b="0" i="0" u="none" strike="noStrike" kern="1200" cap="none" spc="80" baseline="0">
                <a:solidFill>
                  <a:srgbClr val="E7E6E6"/>
                </a:solidFill>
                <a:uFillTx/>
                <a:latin typeface="Century Gothic"/>
              </a:defRPr>
            </a:lvl1pPr>
            <a:lvl2pPr marL="457200" marR="0" lvl="1"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600" b="0" i="0" u="none" strike="noStrike" kern="1200" cap="none" spc="0" baseline="0">
                <a:solidFill>
                  <a:srgbClr val="FFFFFF"/>
                </a:solidFill>
                <a:uFillTx/>
                <a:latin typeface="Century Gothic"/>
              </a:defRPr>
            </a:lvl2pPr>
            <a:lvl3pPr marL="731520" marR="0" lvl="2"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400" b="0" i="0" u="none" strike="noStrike" kern="1200" cap="none" spc="0" baseline="0">
                <a:solidFill>
                  <a:srgbClr val="FFFFFF"/>
                </a:solidFill>
                <a:uFillTx/>
                <a:latin typeface="Century Gothic"/>
              </a:defRPr>
            </a:lvl3pPr>
            <a:lvl4pPr marL="1005840" marR="0" lvl="3"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400" b="0" i="0" u="none" strike="noStrike" kern="1200" cap="none" spc="0" baseline="0">
                <a:solidFill>
                  <a:srgbClr val="FFFFFF"/>
                </a:solidFill>
                <a:uFillTx/>
                <a:latin typeface="Century Gothic"/>
              </a:defRPr>
            </a:lvl4pPr>
            <a:lvl5pPr marL="1280160" marR="0" lvl="4" indent="-182880" algn="l" defTabSz="914400" rtl="0" fontAlgn="auto" hangingPunct="1">
              <a:lnSpc>
                <a:spcPct val="100000"/>
              </a:lnSpc>
              <a:spcBef>
                <a:spcPts val="500"/>
              </a:spcBef>
              <a:spcAft>
                <a:spcPts val="0"/>
              </a:spcAft>
              <a:buClr>
                <a:srgbClr val="F1F0F0"/>
              </a:buClr>
              <a:buSzPct val="100000"/>
              <a:buFont typeface="Arial" pitchFamily="34"/>
              <a:buChar char="•"/>
              <a:tabLst/>
              <a:defRPr lang="de-DE" sz="1400" b="0" i="0" u="none" strike="noStrike" kern="1200" cap="none" spc="0" baseline="0">
                <a:solidFill>
                  <a:srgbClr val="FFFFFF"/>
                </a:solidFill>
                <a:uFillTx/>
                <a:latin typeface="Century Gothic"/>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050" dirty="0"/>
              <a:t>Copyright Maranatha Media (JD)</a:t>
            </a:r>
          </a:p>
        </p:txBody>
      </p:sp>
    </p:spTree>
    <p:extLst>
      <p:ext uri="{BB962C8B-B14F-4D97-AF65-F5344CB8AC3E}">
        <p14:creationId xmlns:p14="http://schemas.microsoft.com/office/powerpoint/2010/main" val="3487885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41799C-6296-26A4-D938-08AEDB571F26}"/>
              </a:ext>
            </a:extLst>
          </p:cNvPr>
          <p:cNvSpPr txBox="1">
            <a:spLocks noGrp="1"/>
          </p:cNvSpPr>
          <p:nvPr>
            <p:ph type="ctrTitle"/>
          </p:nvPr>
        </p:nvSpPr>
        <p:spPr/>
        <p:txBody>
          <a:bodyPr/>
          <a:lstStyle/>
          <a:p>
            <a:endParaRPr lang="de-DE"/>
          </a:p>
        </p:txBody>
      </p:sp>
      <p:sp>
        <p:nvSpPr>
          <p:cNvPr id="3" name="Untertitel 2">
            <a:extLst>
              <a:ext uri="{FF2B5EF4-FFF2-40B4-BE49-F238E27FC236}">
                <a16:creationId xmlns:a16="http://schemas.microsoft.com/office/drawing/2014/main" id="{C7972A67-1ED0-B987-F9DB-0DE2C487F2D8}"/>
              </a:ext>
            </a:extLst>
          </p:cNvPr>
          <p:cNvSpPr txBox="1">
            <a:spLocks noGrp="1"/>
          </p:cNvSpPr>
          <p:nvPr>
            <p:ph type="subTitle" idx="1"/>
          </p:nvPr>
        </p:nvSpPr>
        <p:spPr>
          <a:xfrm>
            <a:off x="1561703" y="2231227"/>
            <a:ext cx="9070848" cy="3047996"/>
          </a:xfrm>
        </p:spPr>
        <p:txBody>
          <a:bodyPr/>
          <a:lstStyle/>
          <a:p>
            <a:pPr lvl="0"/>
            <a:endParaRPr lang="de-DE" sz="2400"/>
          </a:p>
          <a:p>
            <a:pPr lvl="0"/>
            <a:r>
              <a:rPr lang="de-DE" sz="2400"/>
              <a:t>„VERBIRG DEIN ANGESICHT NICHT VOR MIR; weise deinen Knecht nicht ab IM ZORN! Meine Hilfe bist du geworden; verwirf mich nicht und VERLASS MICH NICHT, du Gott meines Heils!“</a:t>
            </a:r>
          </a:p>
          <a:p>
            <a:pPr lvl="0"/>
            <a:r>
              <a:rPr lang="de-DE" sz="2400"/>
              <a:t>Psalm 27,9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744EA4-CB55-6C10-4A41-E3CA145DE755}"/>
              </a:ext>
            </a:extLst>
          </p:cNvPr>
          <p:cNvSpPr txBox="1">
            <a:spLocks noGrp="1"/>
          </p:cNvSpPr>
          <p:nvPr>
            <p:ph type="ctrTitle"/>
          </p:nvPr>
        </p:nvSpPr>
        <p:spPr/>
        <p:txBody>
          <a:bodyPr/>
          <a:lstStyle/>
          <a:p>
            <a:endParaRPr lang="de-DE"/>
          </a:p>
        </p:txBody>
      </p:sp>
      <p:sp>
        <p:nvSpPr>
          <p:cNvPr id="3" name="Untertitel 2">
            <a:extLst>
              <a:ext uri="{FF2B5EF4-FFF2-40B4-BE49-F238E27FC236}">
                <a16:creationId xmlns:a16="http://schemas.microsoft.com/office/drawing/2014/main" id="{2CE66632-4504-D8AE-E54F-CC56480C1083}"/>
              </a:ext>
            </a:extLst>
          </p:cNvPr>
          <p:cNvSpPr txBox="1">
            <a:spLocks noGrp="1"/>
          </p:cNvSpPr>
          <p:nvPr>
            <p:ph type="subTitle" idx="1"/>
          </p:nvPr>
        </p:nvSpPr>
        <p:spPr>
          <a:xfrm>
            <a:off x="1561703" y="2231227"/>
            <a:ext cx="9070848" cy="3047996"/>
          </a:xfrm>
        </p:spPr>
        <p:txBody>
          <a:bodyPr/>
          <a:lstStyle/>
          <a:p>
            <a:pPr lvl="0"/>
            <a:r>
              <a:rPr lang="de-DE" sz="2400"/>
              <a:t>„Einen kleinen Augenblick HABE ICH DICH VERLASSEN; aber mit großer Barmherzigkeit werde ich dich sammeln. IN ÜBERWALLENDEM ZORN HABE ICH EINEN AUGENBLICK MEIN ANGESICHT VOR DIR VERBORGEN; aber mit ewiger Gnade will Ich mich über dich erbarmen, spricht der HERR, dein Erlöser.“ </a:t>
            </a:r>
          </a:p>
          <a:p>
            <a:pPr lvl="0"/>
            <a:r>
              <a:rPr lang="de-DE" sz="2400"/>
              <a:t>Jesaja 54,7.8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B83CDD-0831-3928-A21A-2BB57489C721}"/>
              </a:ext>
            </a:extLst>
          </p:cNvPr>
          <p:cNvSpPr txBox="1">
            <a:spLocks noGrp="1"/>
          </p:cNvSpPr>
          <p:nvPr>
            <p:ph type="ctrTitle"/>
          </p:nvPr>
        </p:nvSpPr>
        <p:spPr>
          <a:xfrm>
            <a:off x="1561703" y="1923312"/>
            <a:ext cx="9068589" cy="2590796"/>
          </a:xfrm>
        </p:spPr>
        <p:txBody>
          <a:bodyPr/>
          <a:lstStyle/>
          <a:p>
            <a:endParaRPr lang="de-DE"/>
          </a:p>
        </p:txBody>
      </p:sp>
      <p:sp>
        <p:nvSpPr>
          <p:cNvPr id="3" name="Untertitel 2">
            <a:extLst>
              <a:ext uri="{FF2B5EF4-FFF2-40B4-BE49-F238E27FC236}">
                <a16:creationId xmlns:a16="http://schemas.microsoft.com/office/drawing/2014/main" id="{3DD9F406-A777-1C77-5EC4-E3922AA54305}"/>
              </a:ext>
            </a:extLst>
          </p:cNvPr>
          <p:cNvSpPr txBox="1">
            <a:spLocks noGrp="1"/>
          </p:cNvSpPr>
          <p:nvPr>
            <p:ph type="subTitle" idx="1"/>
          </p:nvPr>
        </p:nvSpPr>
        <p:spPr>
          <a:xfrm>
            <a:off x="1561703" y="2043400"/>
            <a:ext cx="9070848" cy="3275042"/>
          </a:xfrm>
        </p:spPr>
        <p:txBody>
          <a:bodyPr/>
          <a:lstStyle/>
          <a:p>
            <a:pPr lvl="0"/>
            <a:r>
              <a:rPr lang="de-DE" sz="2400"/>
              <a:t>„So wird zu jener Zeit MEIN ZORN über es ENTBRENNEN, und ICH WERDE ES VERLASSEN und MEIN ANGESICHT VOR IHM VERBERGEN, dass sie verzehrt werden; und viele Übel und Drangsale werden es treffen, und es wird an jenem Tag sagen: »HABEN MICH NICHT ALLE DIESE ÜBEL GETROFFEN, WEIL MEIN GOTT NICHT IN MEINER MITTE IST?«“ </a:t>
            </a:r>
          </a:p>
          <a:p>
            <a:pPr lvl="0"/>
            <a:r>
              <a:rPr lang="de-DE" sz="2400"/>
              <a:t>5.Mose 31,17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1C70AE-8367-FB9D-DF6E-D53A37BB50AB}"/>
              </a:ext>
            </a:extLst>
          </p:cNvPr>
          <p:cNvSpPr txBox="1">
            <a:spLocks noGrp="1"/>
          </p:cNvSpPr>
          <p:nvPr>
            <p:ph type="ctrTitle"/>
          </p:nvPr>
        </p:nvSpPr>
        <p:spPr>
          <a:xfrm>
            <a:off x="1561703" y="1923312"/>
            <a:ext cx="9068589" cy="2590796"/>
          </a:xfrm>
        </p:spPr>
        <p:txBody>
          <a:bodyPr/>
          <a:lstStyle/>
          <a:p>
            <a:endParaRPr lang="de-DE"/>
          </a:p>
        </p:txBody>
      </p:sp>
      <p:sp>
        <p:nvSpPr>
          <p:cNvPr id="3" name="Untertitel 2">
            <a:extLst>
              <a:ext uri="{FF2B5EF4-FFF2-40B4-BE49-F238E27FC236}">
                <a16:creationId xmlns:a16="http://schemas.microsoft.com/office/drawing/2014/main" id="{D614AAFF-EBEA-EE5D-F5CC-FF3DE670A6E0}"/>
              </a:ext>
            </a:extLst>
          </p:cNvPr>
          <p:cNvSpPr txBox="1">
            <a:spLocks noGrp="1"/>
          </p:cNvSpPr>
          <p:nvPr>
            <p:ph type="subTitle" idx="1"/>
          </p:nvPr>
        </p:nvSpPr>
        <p:spPr>
          <a:xfrm>
            <a:off x="1561703" y="1923312"/>
            <a:ext cx="9070848" cy="3395139"/>
          </a:xfrm>
        </p:spPr>
        <p:txBody>
          <a:bodyPr/>
          <a:lstStyle/>
          <a:p>
            <a:pPr lvl="0"/>
            <a:r>
              <a:rPr lang="de-DE" sz="2400"/>
              <a:t>„Und die Heidenvölker sollen erkennen, dass das Haus Israel wegen seiner Missetat in Gefangenschaft geraten ist, weil sie treulos gegen mich gehandelt haben, WESHALB ICH MEIN ANGESICHT VERBARG UND SIE IN DIE HAND IHRER FEINDE GAB, sodass sie alle mit dem Schwert erschlagen wurden. Ich habe entsprechend ihrer Unreinheit und ihrer Übertretungen an ihnen gehandelt und HABE MEIN ANGESICHT VOR IHNEN VERBORGEN.“ Hesekiel 39,23.24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678EA7-092F-5520-33CE-03FD7353E229}"/>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509C9E22-5419-76D4-8050-CD18D0B0DE48}"/>
              </a:ext>
            </a:extLst>
          </p:cNvPr>
          <p:cNvSpPr txBox="1">
            <a:spLocks noGrp="1"/>
          </p:cNvSpPr>
          <p:nvPr>
            <p:ph type="subTitle" idx="1"/>
          </p:nvPr>
        </p:nvSpPr>
        <p:spPr>
          <a:xfrm>
            <a:off x="1561703" y="2231227"/>
            <a:ext cx="9070848" cy="3047996"/>
          </a:xfrm>
        </p:spPr>
        <p:txBody>
          <a:bodyPr/>
          <a:lstStyle/>
          <a:p>
            <a:pPr lvl="0"/>
            <a:endParaRPr lang="de-DE" sz="2400"/>
          </a:p>
          <a:p>
            <a:pPr lvl="0"/>
            <a:r>
              <a:rPr lang="de-DE" sz="2400"/>
              <a:t>„Und da war niemand, der deinen Namen anrief, der sich aufmachte, um dich zu ergreifen; denn DU HAST DEIN ANGESICHT VOR UNS VERBORGEN UND UNS DAHINGEGEBEN IN DIE GEWALT UNSERER MISSETATEN.“ Jesaja 64,6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15823A-BB3D-08C8-8624-4A7058F57AE7}"/>
              </a:ext>
            </a:extLst>
          </p:cNvPr>
          <p:cNvSpPr txBox="1">
            <a:spLocks noGrp="1"/>
          </p:cNvSpPr>
          <p:nvPr>
            <p:ph type="ctrTitle"/>
          </p:nvPr>
        </p:nvSpPr>
        <p:spPr>
          <a:xfrm>
            <a:off x="1561703" y="2379305"/>
            <a:ext cx="9068589" cy="2345097"/>
          </a:xfrm>
        </p:spPr>
        <p:txBody>
          <a:bodyPr/>
          <a:lstStyle/>
          <a:p>
            <a:endParaRPr lang="de-DE"/>
          </a:p>
        </p:txBody>
      </p:sp>
      <p:sp>
        <p:nvSpPr>
          <p:cNvPr id="3" name="Untertitel 2">
            <a:extLst>
              <a:ext uri="{FF2B5EF4-FFF2-40B4-BE49-F238E27FC236}">
                <a16:creationId xmlns:a16="http://schemas.microsoft.com/office/drawing/2014/main" id="{9B8A3D6B-0239-762F-088E-CB6C59487486}"/>
              </a:ext>
            </a:extLst>
          </p:cNvPr>
          <p:cNvSpPr txBox="1">
            <a:spLocks noGrp="1"/>
          </p:cNvSpPr>
          <p:nvPr>
            <p:ph type="subTitle" idx="1"/>
          </p:nvPr>
        </p:nvSpPr>
        <p:spPr>
          <a:xfrm>
            <a:off x="1561703" y="1968758"/>
            <a:ext cx="9070848" cy="3310466"/>
          </a:xfrm>
        </p:spPr>
        <p:txBody>
          <a:bodyPr/>
          <a:lstStyle/>
          <a:p>
            <a:pPr lvl="0"/>
            <a:r>
              <a:rPr lang="de-DE" sz="2400"/>
              <a:t>Das sind nur einige Verse über den Zorn Gottes, aber sie beschreiben alle den gleichen Vorgang: Gott verbirgt Sein Angesicht, Er verlässt sie, Er übergibt sie in die Hände ihrer Feinde, Er gibt sie dahin, Er überlässt sie den Konsequenzen ihrer eigenen Handlungen, Er kann sie nicht mehr beschützen. </a:t>
            </a:r>
          </a:p>
          <a:p>
            <a:pPr lvl="0"/>
            <a:r>
              <a:rPr lang="de-DE" sz="2400"/>
              <a:t>Das korrespondiert vollständig mit der Erklärung von Ellen White im 1. Kapitel des Großen Kampfes: </a:t>
            </a:r>
          </a:p>
        </p:txBody>
      </p:sp>
    </p:spTree>
  </p:cSld>
  <p:clrMapOvr>
    <a:masterClrMapping/>
  </p:clrMapOvr>
</p:sld>
</file>

<file path=ppt/theme/theme1.xml><?xml version="1.0" encoding="utf-8"?>
<a:theme xmlns:a="http://schemas.openxmlformats.org/drawingml/2006/main" name="Savo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1533</Words>
  <Application>Microsoft Office PowerPoint</Application>
  <PresentationFormat>Breitbild</PresentationFormat>
  <Paragraphs>60</Paragraphs>
  <Slides>32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32</vt:i4>
      </vt:variant>
    </vt:vector>
  </HeadingPairs>
  <TitlesOfParts>
    <vt:vector size="36" baseType="lpstr">
      <vt:lpstr>Arial</vt:lpstr>
      <vt:lpstr>Calibri</vt:lpstr>
      <vt:lpstr>Century Gothic</vt:lpstr>
      <vt:lpstr>Savon</vt:lpstr>
      <vt:lpstr>Der Zorn Gottes und das Gesetz Gottes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Zorn Gottes und das Gesetz Gottes</dc:title>
  <dc:creator>Jutta Deichsel</dc:creator>
  <cp:lastModifiedBy>Jutta Deichsel</cp:lastModifiedBy>
  <cp:revision>4</cp:revision>
  <dcterms:created xsi:type="dcterms:W3CDTF">2024-04-25T16:49:20Z</dcterms:created>
  <dcterms:modified xsi:type="dcterms:W3CDTF">2024-08-21T08:30:15Z</dcterms:modified>
</cp:coreProperties>
</file>