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1" d="100"/>
          <a:sy n="81" d="100"/>
        </p:scale>
        <p:origin x="725"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‹Nr.›</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maranathamedia.de/book/view/sicher-schlafen-im-dunklen-gefaengnis-des-feinde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C1E18"/>
        </a:solidFill>
        <a:effectLst/>
      </p:bgPr>
    </p:bg>
    <p:spTree>
      <p:nvGrpSpPr>
        <p:cNvPr id="1" name=""/>
        <p:cNvGrpSpPr/>
        <p:nvPr/>
      </p:nvGrpSpPr>
      <p:grpSpPr>
        <a:xfrm>
          <a:off x="0" y="0"/>
          <a:ext cx="0" cy="0"/>
          <a:chOff x="0" y="0"/>
          <a:chExt cx="0" cy="0"/>
        </a:xfrm>
      </p:grpSpPr>
      <p:sp>
        <p:nvSpPr>
          <p:cNvPr id="2" name="Rectangle 1"/>
          <p:cNvSpPr/>
          <p:nvPr/>
        </p:nvSpPr>
        <p:spPr>
          <a:xfrm>
            <a:off x="548640" y="548640"/>
            <a:ext cx="11094415" cy="5760720"/>
          </a:xfrm>
          <a:prstGeom prst="rect">
            <a:avLst/>
          </a:prstGeom>
          <a:noFill/>
          <a:ln w="19050">
            <a:solidFill>
              <a:srgbClr val="B8860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14400" y="1645920"/>
            <a:ext cx="10362895" cy="2011680"/>
          </a:xfrm>
          <a:prstGeom prst="rect">
            <a:avLst/>
          </a:prstGeom>
          <a:noFill/>
        </p:spPr>
        <p:txBody>
          <a:bodyPr wrap="square">
            <a:spAutoFit/>
          </a:bodyPr>
          <a:lstStyle/>
          <a:p>
            <a:pPr algn="ctr">
              <a:defRPr sz="3600" b="1" i="0">
                <a:solidFill>
                  <a:srgbClr val="FAF8F5"/>
                </a:solidFill>
                <a:latin typeface="Georgia"/>
              </a:defRPr>
            </a:pPr>
            <a:r>
              <a:rPr sz="3600" b="1" i="0">
                <a:solidFill>
                  <a:srgbClr val="FAF8F5"/>
                </a:solidFill>
                <a:latin typeface="Georgia"/>
              </a:rPr>
              <a:t>Sicher schlafen in dem dunklen</a:t>
            </a:r>
            <a:br/>
            <a:r>
              <a:rPr sz="3600" b="1" i="0">
                <a:solidFill>
                  <a:srgbClr val="FAF8F5"/>
                </a:solidFill>
                <a:latin typeface="Georgia"/>
              </a:rPr>
              <a:t>Gefängnis des Feindes</a:t>
            </a:r>
          </a:p>
        </p:txBody>
      </p:sp>
      <p:sp>
        <p:nvSpPr>
          <p:cNvPr id="4" name="Rectangle 3"/>
          <p:cNvSpPr/>
          <p:nvPr/>
        </p:nvSpPr>
        <p:spPr>
          <a:xfrm>
            <a:off x="4266590" y="3840480"/>
            <a:ext cx="3657600" cy="381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14400" y="4067375"/>
            <a:ext cx="10362895" cy="400110"/>
          </a:xfrm>
          <a:prstGeom prst="rect">
            <a:avLst/>
          </a:prstGeom>
          <a:noFill/>
        </p:spPr>
        <p:txBody>
          <a:bodyPr wrap="square">
            <a:spAutoFit/>
          </a:bodyPr>
          <a:lstStyle/>
          <a:p>
            <a:pPr algn="ctr">
              <a:defRPr sz="1800" b="0" i="0">
                <a:solidFill>
                  <a:srgbClr val="B8860B"/>
                </a:solidFill>
                <a:latin typeface="Verdana"/>
              </a:defRPr>
            </a:pPr>
            <a:r>
              <a:rPr sz="2000" b="0" i="0" dirty="0">
                <a:solidFill>
                  <a:srgbClr val="B8860B"/>
                </a:solidFill>
                <a:latin typeface="Verdana"/>
              </a:rPr>
              <a:t>Tod, </a:t>
            </a:r>
            <a:r>
              <a:rPr sz="2000" b="0" i="0" dirty="0" err="1">
                <a:solidFill>
                  <a:srgbClr val="B8860B"/>
                </a:solidFill>
                <a:latin typeface="Verdana"/>
              </a:rPr>
              <a:t>Auferstehung</a:t>
            </a:r>
            <a:r>
              <a:rPr sz="2000" b="0" i="0" dirty="0">
                <a:solidFill>
                  <a:srgbClr val="B8860B"/>
                </a:solidFill>
                <a:latin typeface="Verdana"/>
              </a:rPr>
              <a:t> und der Triumph Christi </a:t>
            </a:r>
            <a:r>
              <a:rPr sz="2000" b="0" i="0" dirty="0" err="1">
                <a:solidFill>
                  <a:srgbClr val="B8860B"/>
                </a:solidFill>
                <a:latin typeface="Verdana"/>
              </a:rPr>
              <a:t>über</a:t>
            </a:r>
            <a:r>
              <a:rPr sz="2000" b="0" i="0" dirty="0">
                <a:solidFill>
                  <a:srgbClr val="B8860B"/>
                </a:solidFill>
                <a:latin typeface="Verdana"/>
              </a:rPr>
              <a:t> die Macht des </a:t>
            </a:r>
            <a:r>
              <a:rPr sz="2000" b="0" i="0" dirty="0" err="1">
                <a:solidFill>
                  <a:srgbClr val="B8860B"/>
                </a:solidFill>
                <a:latin typeface="Verdana"/>
              </a:rPr>
              <a:t>Zerstörers</a:t>
            </a:r>
            <a:endParaRPr sz="2000" b="0" i="0" dirty="0">
              <a:solidFill>
                <a:srgbClr val="B8860B"/>
              </a:solidFill>
              <a:latin typeface="Verdan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Satans zweifaches Gefängnis knechtet die Menschheit durch Furcht und das Grab</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2 von 16</a:t>
            </a:r>
          </a:p>
        </p:txBody>
      </p:sp>
      <p:sp>
        <p:nvSpPr>
          <p:cNvPr id="6" name="Rounded Rectangle 5"/>
          <p:cNvSpPr/>
          <p:nvPr/>
        </p:nvSpPr>
        <p:spPr>
          <a:xfrm>
            <a:off x="762001" y="16332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a:solidFill>
                  <a:srgbClr val="9E2A2B"/>
                </a:solidFill>
                <a:latin typeface="Georgia"/>
              </a:rPr>
              <a:t>1. Das </a:t>
            </a:r>
            <a:r>
              <a:rPr sz="1700" b="1" i="0" dirty="0" err="1">
                <a:solidFill>
                  <a:srgbClr val="9E2A2B"/>
                </a:solidFill>
                <a:latin typeface="Georgia"/>
              </a:rPr>
              <a:t>unsichtbare</a:t>
            </a:r>
            <a:r>
              <a:rPr sz="1700" b="1" i="0" dirty="0">
                <a:solidFill>
                  <a:srgbClr val="9E2A2B"/>
                </a:solidFill>
                <a:latin typeface="Georgia"/>
              </a:rPr>
              <a:t> </a:t>
            </a:r>
            <a:r>
              <a:rPr sz="1700" b="1" i="0" dirty="0" err="1">
                <a:solidFill>
                  <a:srgbClr val="9E2A2B"/>
                </a:solidFill>
                <a:latin typeface="Georgia"/>
              </a:rPr>
              <a:t>Gefängnis</a:t>
            </a:r>
            <a:r>
              <a:rPr sz="1700" b="1" i="0" dirty="0">
                <a:solidFill>
                  <a:srgbClr val="9E2A2B"/>
                </a:solidFill>
                <a:latin typeface="Georgia"/>
              </a:rPr>
              <a:t> (</a:t>
            </a:r>
            <a:r>
              <a:rPr lang="de-DE" sz="1700" b="1" dirty="0">
                <a:solidFill>
                  <a:srgbClr val="9E2A2B"/>
                </a:solidFill>
                <a:latin typeface="Georgia"/>
              </a:rPr>
              <a:t>Denken</a:t>
            </a:r>
            <a:r>
              <a:rPr sz="1700" b="1" i="0" dirty="0">
                <a:solidFill>
                  <a:srgbClr val="9E2A2B"/>
                </a:solidFill>
                <a:latin typeface="Georgia"/>
              </a:rPr>
              <a:t>)</a:t>
            </a:r>
          </a:p>
          <a:p>
            <a:pPr algn="l">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Lügen</a:t>
            </a:r>
            <a:r>
              <a:rPr sz="1400" b="0" i="0" dirty="0">
                <a:solidFill>
                  <a:srgbClr val="2C1E18"/>
                </a:solidFill>
                <a:latin typeface="Verdana"/>
              </a:rPr>
              <a:t> </a:t>
            </a:r>
            <a:r>
              <a:rPr sz="1400" b="0" i="0" dirty="0" err="1">
                <a:solidFill>
                  <a:srgbClr val="2C1E18"/>
                </a:solidFill>
                <a:latin typeface="Verdana"/>
              </a:rPr>
              <a:t>über</a:t>
            </a:r>
            <a:r>
              <a:rPr sz="1400" b="0" i="0" dirty="0">
                <a:solidFill>
                  <a:srgbClr val="2C1E18"/>
                </a:solidFill>
                <a:latin typeface="Verdana"/>
              </a:rPr>
              <a:t> Gott: Satan </a:t>
            </a:r>
            <a:r>
              <a:rPr sz="1400" b="0" i="0" dirty="0" err="1">
                <a:solidFill>
                  <a:srgbClr val="2C1E18"/>
                </a:solidFill>
                <a:latin typeface="Verdana"/>
              </a:rPr>
              <a:t>täuscht</a:t>
            </a:r>
            <a:r>
              <a:rPr sz="1400" b="0" i="0" dirty="0">
                <a:solidFill>
                  <a:srgbClr val="2C1E18"/>
                </a:solidFill>
                <a:latin typeface="Verdana"/>
              </a:rPr>
              <a:t> die </a:t>
            </a:r>
            <a:r>
              <a:rPr sz="1400" b="0" i="0" dirty="0" err="1">
                <a:solidFill>
                  <a:srgbClr val="2C1E18"/>
                </a:solidFill>
                <a:latin typeface="Verdana"/>
              </a:rPr>
              <a:t>Menschheit</a:t>
            </a:r>
            <a:r>
              <a:rPr sz="1400" b="0" i="0" dirty="0">
                <a:solidFill>
                  <a:srgbClr val="2C1E18"/>
                </a:solidFill>
                <a:latin typeface="Verdana"/>
              </a:rPr>
              <a:t> </a:t>
            </a:r>
            <a:r>
              <a:rPr sz="1400" b="0" i="0" dirty="0" err="1">
                <a:solidFill>
                  <a:srgbClr val="2C1E18"/>
                </a:solidFill>
                <a:latin typeface="Verdana"/>
              </a:rPr>
              <a:t>über</a:t>
            </a:r>
            <a:r>
              <a:rPr sz="1400" b="0" i="0" dirty="0">
                <a:solidFill>
                  <a:srgbClr val="2C1E18"/>
                </a:solidFill>
                <a:latin typeface="Verdana"/>
              </a:rPr>
              <a:t> den </a:t>
            </a:r>
            <a:r>
              <a:rPr sz="1400" b="0" i="0" dirty="0" err="1">
                <a:solidFill>
                  <a:srgbClr val="2C1E18"/>
                </a:solidFill>
                <a:latin typeface="Verdana"/>
              </a:rPr>
              <a:t>wahren</a:t>
            </a:r>
            <a:r>
              <a:rPr sz="1400" b="0" i="0" dirty="0">
                <a:solidFill>
                  <a:srgbClr val="2C1E18"/>
                </a:solidFill>
                <a:latin typeface="Verdana"/>
              </a:rPr>
              <a:t>, </a:t>
            </a:r>
            <a:r>
              <a:rPr sz="1400" b="0" i="0" dirty="0" err="1">
                <a:solidFill>
                  <a:srgbClr val="2C1E18"/>
                </a:solidFill>
                <a:latin typeface="Verdana"/>
              </a:rPr>
              <a:t>liebevollen</a:t>
            </a:r>
            <a:r>
              <a:rPr sz="1400" b="0" i="0" dirty="0">
                <a:solidFill>
                  <a:srgbClr val="2C1E18"/>
                </a:solidFill>
                <a:latin typeface="Verdana"/>
              </a:rPr>
              <a:t> Charakter des Vaters.</a:t>
            </a:r>
          </a:p>
          <a:p>
            <a:pPr algn="l">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Entfremdung</a:t>
            </a:r>
            <a:r>
              <a:rPr sz="1400" b="0" i="0" dirty="0">
                <a:solidFill>
                  <a:srgbClr val="2C1E18"/>
                </a:solidFill>
                <a:latin typeface="Verdana"/>
              </a:rPr>
              <a:t> &amp; Schuld: Durch </a:t>
            </a:r>
            <a:r>
              <a:rPr sz="1400" b="0" i="0" dirty="0" err="1">
                <a:solidFill>
                  <a:srgbClr val="2C1E18"/>
                </a:solidFill>
                <a:latin typeface="Verdana"/>
              </a:rPr>
              <a:t>Sünde</a:t>
            </a:r>
            <a:r>
              <a:rPr sz="1400" b="0" i="0" dirty="0">
                <a:solidFill>
                  <a:srgbClr val="2C1E18"/>
                </a:solidFill>
                <a:latin typeface="Verdana"/>
              </a:rPr>
              <a:t> </a:t>
            </a:r>
            <a:r>
              <a:rPr sz="1400" b="0" i="0" dirty="0" err="1">
                <a:solidFill>
                  <a:srgbClr val="2C1E18"/>
                </a:solidFill>
                <a:latin typeface="Verdana"/>
              </a:rPr>
              <a:t>entsteht</a:t>
            </a:r>
            <a:r>
              <a:rPr sz="1400" b="0" i="0" dirty="0">
                <a:solidFill>
                  <a:srgbClr val="2C1E18"/>
                </a:solidFill>
                <a:latin typeface="Verdana"/>
              </a:rPr>
              <a:t> </a:t>
            </a:r>
            <a:r>
              <a:rPr lang="de-DE" sz="1400" b="0" i="0" dirty="0">
                <a:solidFill>
                  <a:srgbClr val="2C1E18"/>
                </a:solidFill>
                <a:latin typeface="Verdana"/>
              </a:rPr>
              <a:t>Schuld, </a:t>
            </a:r>
            <a:r>
              <a:rPr sz="1400" b="0" i="0" dirty="0" err="1">
                <a:solidFill>
                  <a:srgbClr val="2C1E18"/>
                </a:solidFill>
                <a:latin typeface="Verdana"/>
              </a:rPr>
              <a:t>Entfremdung</a:t>
            </a:r>
            <a:r>
              <a:rPr sz="1400" b="0" i="0" dirty="0">
                <a:solidFill>
                  <a:srgbClr val="2C1E18"/>
                </a:solidFill>
                <a:latin typeface="Verdana"/>
              </a:rPr>
              <a:t>, Scham</a:t>
            </a:r>
            <a:r>
              <a:rPr lang="de-DE" sz="1400" b="0" i="0" dirty="0">
                <a:solidFill>
                  <a:srgbClr val="2C1E18"/>
                </a:solidFill>
                <a:latin typeface="Verdana"/>
              </a:rPr>
              <a:t>, Projektion</a:t>
            </a:r>
            <a:r>
              <a:rPr sz="1400" b="0" i="0" dirty="0">
                <a:solidFill>
                  <a:srgbClr val="2C1E18"/>
                </a:solidFill>
                <a:latin typeface="Verdana"/>
              </a:rPr>
              <a:t> und </a:t>
            </a:r>
            <a:r>
              <a:rPr sz="1400" b="0" i="0" dirty="0" err="1">
                <a:solidFill>
                  <a:srgbClr val="2C1E18"/>
                </a:solidFill>
                <a:latin typeface="Verdana"/>
              </a:rPr>
              <a:t>ein</a:t>
            </a:r>
            <a:r>
              <a:rPr sz="1400" b="0" i="0" dirty="0">
                <a:solidFill>
                  <a:srgbClr val="2C1E18"/>
                </a:solidFill>
                <a:latin typeface="Verdana"/>
              </a:rPr>
              <a:t> </a:t>
            </a:r>
            <a:r>
              <a:rPr sz="1400" b="0" i="0" dirty="0" err="1">
                <a:solidFill>
                  <a:srgbClr val="2C1E18"/>
                </a:solidFill>
                <a:latin typeface="Verdana"/>
              </a:rPr>
              <a:t>verzerrtes</a:t>
            </a:r>
            <a:r>
              <a:rPr sz="1400" b="0" i="0" dirty="0">
                <a:solidFill>
                  <a:srgbClr val="2C1E18"/>
                </a:solidFill>
                <a:latin typeface="Verdana"/>
              </a:rPr>
              <a:t> </a:t>
            </a:r>
            <a:r>
              <a:rPr sz="1400" b="0" i="0" dirty="0" err="1">
                <a:solidFill>
                  <a:srgbClr val="2C1E18"/>
                </a:solidFill>
                <a:latin typeface="Verdana"/>
              </a:rPr>
              <a:t>Gottesbild</a:t>
            </a:r>
            <a:r>
              <a:rPr sz="1400" b="0" i="0" dirty="0">
                <a:solidFill>
                  <a:srgbClr val="2C1E18"/>
                </a:solidFill>
                <a:latin typeface="Verdana"/>
              </a:rPr>
              <a:t>.</a:t>
            </a:r>
          </a:p>
          <a:p>
            <a:pPr algn="l">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Knechtschaft</a:t>
            </a:r>
            <a:r>
              <a:rPr sz="1400" b="0" i="0" dirty="0">
                <a:solidFill>
                  <a:srgbClr val="2C1E18"/>
                </a:solidFill>
                <a:latin typeface="Verdana"/>
              </a:rPr>
              <a:t> der </a:t>
            </a:r>
            <a:r>
              <a:rPr sz="1400" b="0" i="0" dirty="0" err="1">
                <a:solidFill>
                  <a:srgbClr val="2C1E18"/>
                </a:solidFill>
                <a:latin typeface="Verdana"/>
              </a:rPr>
              <a:t>Furcht</a:t>
            </a:r>
            <a:r>
              <a:rPr sz="1400" b="0" i="0" dirty="0">
                <a:solidFill>
                  <a:srgbClr val="2C1E18"/>
                </a:solidFill>
                <a:latin typeface="Verdana"/>
              </a:rPr>
              <a:t>: Die Angst </a:t>
            </a:r>
            <a:r>
              <a:rPr sz="1400" b="0" i="0" dirty="0" err="1">
                <a:solidFill>
                  <a:srgbClr val="2C1E18"/>
                </a:solidFill>
                <a:latin typeface="Verdana"/>
              </a:rPr>
              <a:t>vor</a:t>
            </a:r>
            <a:r>
              <a:rPr sz="1400" b="0" i="0" dirty="0">
                <a:solidFill>
                  <a:srgbClr val="2C1E18"/>
                </a:solidFill>
                <a:latin typeface="Verdana"/>
              </a:rPr>
              <a:t> dem Tod </a:t>
            </a:r>
            <a:r>
              <a:rPr sz="1400" b="0" i="0" dirty="0" err="1">
                <a:solidFill>
                  <a:srgbClr val="2C1E18"/>
                </a:solidFill>
                <a:latin typeface="Verdana"/>
              </a:rPr>
              <a:t>ist</a:t>
            </a:r>
            <a:r>
              <a:rPr sz="1400" b="0" i="0" dirty="0">
                <a:solidFill>
                  <a:srgbClr val="2C1E18"/>
                </a:solidFill>
                <a:latin typeface="Verdana"/>
              </a:rPr>
              <a:t> der 'Goliath', der </a:t>
            </a:r>
            <a:r>
              <a:rPr lang="de-DE" sz="1400" b="0" i="0" dirty="0">
                <a:solidFill>
                  <a:srgbClr val="2C1E18"/>
                </a:solidFill>
                <a:latin typeface="Verdana"/>
              </a:rPr>
              <a:t>die </a:t>
            </a:r>
            <a:r>
              <a:rPr sz="1400" b="0" i="0" dirty="0">
                <a:solidFill>
                  <a:srgbClr val="2C1E18"/>
                </a:solidFill>
                <a:latin typeface="Verdana"/>
              </a:rPr>
              <a:t>Menschen </a:t>
            </a:r>
            <a:r>
              <a:rPr sz="1400" b="0" i="0" dirty="0" err="1">
                <a:solidFill>
                  <a:srgbClr val="2C1E18"/>
                </a:solidFill>
                <a:latin typeface="Verdana"/>
              </a:rPr>
              <a:t>ihr</a:t>
            </a:r>
            <a:r>
              <a:rPr sz="1400" b="0" i="0" dirty="0">
                <a:solidFill>
                  <a:srgbClr val="2C1E18"/>
                </a:solidFill>
                <a:latin typeface="Verdana"/>
              </a:rPr>
              <a:t> </a:t>
            </a:r>
            <a:r>
              <a:rPr sz="1400" b="0" i="0" dirty="0" err="1">
                <a:solidFill>
                  <a:srgbClr val="2C1E18"/>
                </a:solidFill>
                <a:latin typeface="Verdana"/>
              </a:rPr>
              <a:t>ganzes</a:t>
            </a:r>
            <a:r>
              <a:rPr sz="1400" b="0" i="0" dirty="0">
                <a:solidFill>
                  <a:srgbClr val="2C1E18"/>
                </a:solidFill>
                <a:latin typeface="Verdana"/>
              </a:rPr>
              <a:t> Leben in </a:t>
            </a:r>
            <a:r>
              <a:rPr sz="1400" b="0" i="0" dirty="0" err="1">
                <a:solidFill>
                  <a:srgbClr val="2C1E18"/>
                </a:solidFill>
                <a:latin typeface="Verdana"/>
              </a:rPr>
              <a:t>Knechtschaft</a:t>
            </a:r>
            <a:r>
              <a:rPr sz="1400" b="0" i="0" dirty="0">
                <a:solidFill>
                  <a:srgbClr val="2C1E18"/>
                </a:solidFill>
                <a:latin typeface="Verdana"/>
              </a:rPr>
              <a:t> </a:t>
            </a:r>
            <a:r>
              <a:rPr sz="1400" b="0" i="0" dirty="0" err="1">
                <a:solidFill>
                  <a:srgbClr val="2C1E18"/>
                </a:solidFill>
                <a:latin typeface="Verdana"/>
              </a:rPr>
              <a:t>hält</a:t>
            </a:r>
            <a:r>
              <a:rPr sz="1400" b="0" i="0" dirty="0">
                <a:solidFill>
                  <a:srgbClr val="2C1E18"/>
                </a:solidFill>
                <a:latin typeface="Verdana"/>
              </a:rPr>
              <a:t> (</a:t>
            </a:r>
            <a:r>
              <a:rPr sz="1400" b="0" i="0" dirty="0" err="1">
                <a:solidFill>
                  <a:srgbClr val="2C1E18"/>
                </a:solidFill>
                <a:latin typeface="Verdana"/>
              </a:rPr>
              <a:t>Hebräer</a:t>
            </a:r>
            <a:r>
              <a:rPr sz="1400" b="0" i="0" dirty="0">
                <a:solidFill>
                  <a:srgbClr val="2C1E18"/>
                </a:solidFill>
                <a:latin typeface="Verdana"/>
              </a:rPr>
              <a:t> 2,14</a:t>
            </a:r>
            <a:r>
              <a:rPr lang="de-DE" sz="1400" b="0" i="0" dirty="0">
                <a:solidFill>
                  <a:srgbClr val="2C1E18"/>
                </a:solidFill>
                <a:latin typeface="Verdana"/>
              </a:rPr>
              <a:t>.</a:t>
            </a:r>
            <a:r>
              <a:rPr sz="1400" b="0" i="0" dirty="0">
                <a:solidFill>
                  <a:srgbClr val="2C1E18"/>
                </a:solidFill>
                <a:latin typeface="Verdana"/>
              </a:rPr>
              <a:t>15).</a:t>
            </a:r>
          </a:p>
          <a:p>
            <a:pPr algn="l">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Gefängnis</a:t>
            </a:r>
            <a:r>
              <a:rPr sz="1400" b="0" i="0" dirty="0">
                <a:solidFill>
                  <a:srgbClr val="2C1E18"/>
                </a:solidFill>
                <a:latin typeface="Verdana"/>
              </a:rPr>
              <a:t> des </a:t>
            </a:r>
            <a:r>
              <a:rPr sz="1400" b="0" i="0" dirty="0" err="1">
                <a:solidFill>
                  <a:srgbClr val="2C1E18"/>
                </a:solidFill>
                <a:latin typeface="Verdana"/>
              </a:rPr>
              <a:t>Geistes</a:t>
            </a:r>
            <a:r>
              <a:rPr sz="1400" b="0" i="0" dirty="0">
                <a:solidFill>
                  <a:srgbClr val="2C1E18"/>
                </a:solidFill>
                <a:latin typeface="Verdana"/>
              </a:rPr>
              <a:t>: Gedanken der </a:t>
            </a:r>
            <a:r>
              <a:rPr sz="1400" b="0" i="0" dirty="0" err="1">
                <a:solidFill>
                  <a:srgbClr val="2C1E18"/>
                </a:solidFill>
                <a:latin typeface="Verdana"/>
              </a:rPr>
              <a:t>Wertlosigkeit</a:t>
            </a:r>
            <a:r>
              <a:rPr sz="1400" b="0" i="0" dirty="0">
                <a:solidFill>
                  <a:srgbClr val="2C1E18"/>
                </a:solidFill>
                <a:latin typeface="Verdana"/>
              </a:rPr>
              <a:t> und </a:t>
            </a:r>
            <a:r>
              <a:rPr sz="1400" b="0" i="0" dirty="0" err="1">
                <a:solidFill>
                  <a:srgbClr val="2C1E18"/>
                </a:solidFill>
                <a:latin typeface="Verdana"/>
              </a:rPr>
              <a:t>Furcht</a:t>
            </a:r>
            <a:r>
              <a:rPr sz="1400" b="0" i="0" dirty="0">
                <a:solidFill>
                  <a:srgbClr val="2C1E18"/>
                </a:solidFill>
                <a:latin typeface="Verdana"/>
              </a:rPr>
              <a:t> </a:t>
            </a:r>
            <a:r>
              <a:rPr sz="1400" b="0" i="0" dirty="0" err="1">
                <a:solidFill>
                  <a:srgbClr val="2C1E18"/>
                </a:solidFill>
                <a:latin typeface="Verdana"/>
              </a:rPr>
              <a:t>versklaven</a:t>
            </a:r>
            <a:r>
              <a:rPr sz="1400" b="0" i="0" dirty="0">
                <a:solidFill>
                  <a:srgbClr val="2C1E18"/>
                </a:solidFill>
                <a:latin typeface="Verdana"/>
              </a:rPr>
              <a:t> den Verstand.</a:t>
            </a:r>
          </a:p>
        </p:txBody>
      </p:sp>
      <p:sp>
        <p:nvSpPr>
          <p:cNvPr id="7" name="Rounded Rectangle 6"/>
          <p:cNvSpPr/>
          <p:nvPr/>
        </p:nvSpPr>
        <p:spPr>
          <a:xfrm>
            <a:off x="630936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a:solidFill>
                  <a:srgbClr val="9E2A2B"/>
                </a:solidFill>
                <a:latin typeface="Georgia"/>
              </a:rPr>
              <a:t>2. Das </a:t>
            </a:r>
            <a:r>
              <a:rPr sz="1700" b="1" i="0" dirty="0" err="1">
                <a:solidFill>
                  <a:srgbClr val="9E2A2B"/>
                </a:solidFill>
                <a:latin typeface="Georgia"/>
              </a:rPr>
              <a:t>sichtbare</a:t>
            </a:r>
            <a:r>
              <a:rPr sz="1700" b="1" i="0" dirty="0">
                <a:solidFill>
                  <a:srgbClr val="9E2A2B"/>
                </a:solidFill>
                <a:latin typeface="Georgia"/>
              </a:rPr>
              <a:t> </a:t>
            </a:r>
            <a:r>
              <a:rPr sz="1700" b="1" i="0" dirty="0" err="1">
                <a:solidFill>
                  <a:srgbClr val="9E2A2B"/>
                </a:solidFill>
                <a:latin typeface="Georgia"/>
              </a:rPr>
              <a:t>Gefängnis</a:t>
            </a:r>
            <a:r>
              <a:rPr sz="1700" b="1" i="0" dirty="0">
                <a:solidFill>
                  <a:srgbClr val="9E2A2B"/>
                </a:solidFill>
                <a:latin typeface="Georgia"/>
              </a:rPr>
              <a:t> (Das Grab)</a:t>
            </a:r>
          </a:p>
          <a:p>
            <a:pPr algn="l">
              <a:defRPr sz="1200" b="0" i="0">
                <a:solidFill>
                  <a:srgbClr val="2C1E18"/>
                </a:solidFill>
                <a:latin typeface="Verdana"/>
              </a:defRPr>
            </a:pPr>
            <a:r>
              <a:rPr sz="1400" b="0" i="0" dirty="0">
                <a:solidFill>
                  <a:srgbClr val="2C1E18"/>
                </a:solidFill>
                <a:latin typeface="Verdana"/>
              </a:rPr>
              <a:t>• Das Reich der Toten: Das Grab </a:t>
            </a:r>
            <a:r>
              <a:rPr sz="1400" b="0" i="0" dirty="0" err="1">
                <a:solidFill>
                  <a:srgbClr val="2C1E18"/>
                </a:solidFill>
                <a:latin typeface="Verdana"/>
              </a:rPr>
              <a:t>ist</a:t>
            </a:r>
            <a:r>
              <a:rPr sz="1400" b="0" i="0" dirty="0">
                <a:solidFill>
                  <a:srgbClr val="2C1E18"/>
                </a:solidFill>
                <a:latin typeface="Verdana"/>
              </a:rPr>
              <a:t> </a:t>
            </a:r>
            <a:r>
              <a:rPr sz="1400" b="0" i="0" dirty="0" err="1">
                <a:solidFill>
                  <a:srgbClr val="2C1E18"/>
                </a:solidFill>
                <a:latin typeface="Verdana"/>
              </a:rPr>
              <a:t>Satans</a:t>
            </a:r>
            <a:r>
              <a:rPr sz="1400" b="0" i="0" dirty="0">
                <a:solidFill>
                  <a:srgbClr val="2C1E18"/>
                </a:solidFill>
                <a:latin typeface="Verdana"/>
              </a:rPr>
              <a:t> </a:t>
            </a:r>
            <a:r>
              <a:rPr sz="1400" b="0" i="0" dirty="0" err="1">
                <a:solidFill>
                  <a:srgbClr val="2C1E18"/>
                </a:solidFill>
                <a:latin typeface="Verdana"/>
              </a:rPr>
              <a:t>sichtbare</a:t>
            </a:r>
            <a:r>
              <a:rPr sz="1400" b="0" i="0" dirty="0">
                <a:solidFill>
                  <a:srgbClr val="2C1E18"/>
                </a:solidFill>
                <a:latin typeface="Verdana"/>
              </a:rPr>
              <a:t> </a:t>
            </a:r>
            <a:r>
              <a:rPr sz="1400" b="0" i="0" dirty="0" err="1">
                <a:solidFill>
                  <a:srgbClr val="2C1E18"/>
                </a:solidFill>
                <a:latin typeface="Verdana"/>
              </a:rPr>
              <a:t>Festung</a:t>
            </a:r>
            <a:r>
              <a:rPr sz="1400" b="0" i="0" dirty="0">
                <a:solidFill>
                  <a:srgbClr val="2C1E18"/>
                </a:solidFill>
                <a:latin typeface="Verdana"/>
              </a:rPr>
              <a:t>, in der er </a:t>
            </a:r>
            <a:r>
              <a:rPr lang="de-DE" sz="1400" b="0" i="0" dirty="0">
                <a:solidFill>
                  <a:srgbClr val="2C1E18"/>
                </a:solidFill>
                <a:latin typeface="Verdana"/>
              </a:rPr>
              <a:t>die </a:t>
            </a:r>
            <a:r>
              <a:rPr sz="1400" b="0" i="0" dirty="0" err="1">
                <a:solidFill>
                  <a:srgbClr val="2C1E18"/>
                </a:solidFill>
                <a:latin typeface="Verdana"/>
              </a:rPr>
              <a:t>Verstorbene</a:t>
            </a:r>
            <a:r>
              <a:rPr lang="de-DE" sz="1400" b="0" i="0" dirty="0">
                <a:solidFill>
                  <a:srgbClr val="2C1E18"/>
                </a:solidFill>
                <a:latin typeface="Verdana"/>
              </a:rPr>
              <a:t>n</a:t>
            </a:r>
            <a:r>
              <a:rPr sz="1400" b="0" i="0" dirty="0">
                <a:solidFill>
                  <a:srgbClr val="2C1E18"/>
                </a:solidFill>
                <a:latin typeface="Verdana"/>
              </a:rPr>
              <a:t> </a:t>
            </a:r>
            <a:r>
              <a:rPr sz="1400" b="0" i="0" dirty="0" err="1">
                <a:solidFill>
                  <a:srgbClr val="2C1E18"/>
                </a:solidFill>
                <a:latin typeface="Verdana"/>
              </a:rPr>
              <a:t>als</a:t>
            </a:r>
            <a:r>
              <a:rPr sz="1400" b="0" i="0" dirty="0">
                <a:solidFill>
                  <a:srgbClr val="2C1E18"/>
                </a:solidFill>
                <a:latin typeface="Verdana"/>
              </a:rPr>
              <a:t> seine </a:t>
            </a:r>
            <a:r>
              <a:rPr lang="de-DE" sz="1400" dirty="0">
                <a:solidFill>
                  <a:srgbClr val="2C1E18"/>
                </a:solidFill>
                <a:latin typeface="Verdana"/>
              </a:rPr>
              <a:t>ewige </a:t>
            </a:r>
            <a:r>
              <a:rPr sz="1400" b="0" i="0" dirty="0">
                <a:solidFill>
                  <a:srgbClr val="2C1E18"/>
                </a:solidFill>
                <a:latin typeface="Verdana"/>
              </a:rPr>
              <a:t>Beute</a:t>
            </a:r>
            <a:r>
              <a:rPr lang="de-DE" sz="1400" dirty="0">
                <a:solidFill>
                  <a:srgbClr val="2C1E18"/>
                </a:solidFill>
                <a:latin typeface="Verdana"/>
              </a:rPr>
              <a:t> </a:t>
            </a:r>
            <a:r>
              <a:rPr sz="1400" b="0" i="0" dirty="0" err="1">
                <a:solidFill>
                  <a:srgbClr val="2C1E18"/>
                </a:solidFill>
                <a:latin typeface="Verdana"/>
              </a:rPr>
              <a:t>beansprucht</a:t>
            </a:r>
            <a:r>
              <a:rPr sz="1400" b="0" i="0" dirty="0">
                <a:solidFill>
                  <a:srgbClr val="2C1E18"/>
                </a:solidFill>
                <a:latin typeface="Verdana"/>
              </a:rPr>
              <a:t>.</a:t>
            </a:r>
          </a:p>
          <a:p>
            <a:pPr>
              <a:defRPr sz="1200" b="0" i="0">
                <a:solidFill>
                  <a:srgbClr val="2C1E18"/>
                </a:solidFill>
                <a:latin typeface="Verdana"/>
              </a:defRPr>
            </a:pPr>
            <a:r>
              <a:rPr sz="1400" b="0" i="0" dirty="0">
                <a:solidFill>
                  <a:srgbClr val="2C1E18"/>
                </a:solidFill>
                <a:latin typeface="Verdana"/>
              </a:rPr>
              <a:t>• Der </a:t>
            </a:r>
            <a:r>
              <a:rPr sz="1400" b="0" i="0" dirty="0" err="1">
                <a:solidFill>
                  <a:srgbClr val="2C1E18"/>
                </a:solidFill>
                <a:latin typeface="Verdana"/>
              </a:rPr>
              <a:t>Anspruch</a:t>
            </a:r>
            <a:r>
              <a:rPr sz="1400" b="0" i="0" dirty="0">
                <a:solidFill>
                  <a:srgbClr val="2C1E18"/>
                </a:solidFill>
                <a:latin typeface="Verdana"/>
              </a:rPr>
              <a:t> des </a:t>
            </a:r>
            <a:r>
              <a:rPr sz="1400" b="0" i="0" dirty="0" err="1">
                <a:solidFill>
                  <a:srgbClr val="2C1E18"/>
                </a:solidFill>
                <a:latin typeface="Verdana"/>
              </a:rPr>
              <a:t>Feindes</a:t>
            </a:r>
            <a:r>
              <a:rPr sz="1400" b="0" i="0" dirty="0">
                <a:solidFill>
                  <a:srgbClr val="2C1E18"/>
                </a:solidFill>
                <a:latin typeface="Verdana"/>
              </a:rPr>
              <a:t>: Satan </a:t>
            </a:r>
            <a:r>
              <a:rPr sz="1400" b="0" i="0" dirty="0" err="1">
                <a:solidFill>
                  <a:srgbClr val="2C1E18"/>
                </a:solidFill>
                <a:latin typeface="Verdana"/>
              </a:rPr>
              <a:t>behauptet</a:t>
            </a:r>
            <a:r>
              <a:rPr sz="1400" b="0" i="0" dirty="0">
                <a:solidFill>
                  <a:srgbClr val="2C1E18"/>
                </a:solidFill>
                <a:latin typeface="Verdana"/>
              </a:rPr>
              <a:t>, das </a:t>
            </a:r>
            <a:r>
              <a:rPr sz="1400" b="0" i="0" dirty="0" err="1">
                <a:solidFill>
                  <a:srgbClr val="2C1E18"/>
                </a:solidFill>
                <a:latin typeface="Verdana"/>
              </a:rPr>
              <a:t>Urteil</a:t>
            </a:r>
            <a:r>
              <a:rPr sz="1400" b="0" i="0" dirty="0">
                <a:solidFill>
                  <a:srgbClr val="2C1E18"/>
                </a:solidFill>
                <a:latin typeface="Verdana"/>
              </a:rPr>
              <a:t> '</a:t>
            </a:r>
            <a:r>
              <a:rPr lang="de-DE" sz="1400" dirty="0">
                <a:solidFill>
                  <a:srgbClr val="2C1E18"/>
                </a:solidFill>
                <a:latin typeface="Verdana"/>
              </a:rPr>
              <a:t>Staub bist du, und zum Staub wirst du zurückkehren</a:t>
            </a:r>
            <a:r>
              <a:rPr sz="1400" b="0" i="0" dirty="0">
                <a:solidFill>
                  <a:srgbClr val="2C1E18"/>
                </a:solidFill>
                <a:latin typeface="Verdana"/>
              </a:rPr>
              <a:t>' </a:t>
            </a:r>
            <a:r>
              <a:rPr sz="1400" b="0" i="0" dirty="0" err="1">
                <a:solidFill>
                  <a:srgbClr val="2C1E18"/>
                </a:solidFill>
                <a:latin typeface="Verdana"/>
              </a:rPr>
              <a:t>gebe</a:t>
            </a:r>
            <a:r>
              <a:rPr sz="1400" b="0" i="0" dirty="0">
                <a:solidFill>
                  <a:srgbClr val="2C1E18"/>
                </a:solidFill>
                <a:latin typeface="Verdana"/>
              </a:rPr>
              <a:t> </a:t>
            </a:r>
            <a:r>
              <a:rPr sz="1400" b="0" i="0" dirty="0" err="1">
                <a:solidFill>
                  <a:srgbClr val="2C1E18"/>
                </a:solidFill>
                <a:latin typeface="Verdana"/>
              </a:rPr>
              <a:t>ihm</a:t>
            </a:r>
            <a:r>
              <a:rPr sz="1400" b="0" i="0" dirty="0">
                <a:solidFill>
                  <a:srgbClr val="2C1E18"/>
                </a:solidFill>
                <a:latin typeface="Verdana"/>
              </a:rPr>
              <a:t> </a:t>
            </a:r>
            <a:r>
              <a:rPr sz="1400" b="0" i="0" dirty="0" err="1">
                <a:solidFill>
                  <a:srgbClr val="2C1E18"/>
                </a:solidFill>
                <a:latin typeface="Verdana"/>
              </a:rPr>
              <a:t>ewige</a:t>
            </a:r>
            <a:r>
              <a:rPr sz="1400" b="0" i="0" dirty="0">
                <a:solidFill>
                  <a:srgbClr val="2C1E18"/>
                </a:solidFill>
                <a:latin typeface="Verdana"/>
              </a:rPr>
              <a:t> Herrschaft </a:t>
            </a:r>
            <a:r>
              <a:rPr sz="1400" b="0" i="0" dirty="0" err="1">
                <a:solidFill>
                  <a:srgbClr val="2C1E18"/>
                </a:solidFill>
                <a:latin typeface="Verdana"/>
              </a:rPr>
              <a:t>über</a:t>
            </a:r>
            <a:r>
              <a:rPr sz="1400" b="0" i="0" dirty="0">
                <a:solidFill>
                  <a:srgbClr val="2C1E18"/>
                </a:solidFill>
                <a:latin typeface="Verdana"/>
              </a:rPr>
              <a:t> alle Toten.</a:t>
            </a:r>
          </a:p>
          <a:p>
            <a:pPr algn="l">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Hoffnungslosigkeit</a:t>
            </a:r>
            <a:r>
              <a:rPr sz="1400" b="0" i="0" dirty="0">
                <a:solidFill>
                  <a:srgbClr val="2C1E18"/>
                </a:solidFill>
                <a:latin typeface="Verdana"/>
              </a:rPr>
              <a:t>: 6</a:t>
            </a:r>
            <a:r>
              <a:rPr lang="de-DE" sz="1400" b="0" i="0" dirty="0">
                <a:solidFill>
                  <a:srgbClr val="2C1E18"/>
                </a:solidFill>
                <a:latin typeface="Verdana"/>
              </a:rPr>
              <a:t>.</a:t>
            </a:r>
            <a:r>
              <a:rPr sz="1400" b="0" i="0" dirty="0">
                <a:solidFill>
                  <a:srgbClr val="2C1E18"/>
                </a:solidFill>
                <a:latin typeface="Verdana"/>
              </a:rPr>
              <a:t>000 Jahre lang </a:t>
            </a:r>
            <a:r>
              <a:rPr sz="1400" b="0" i="0" dirty="0" err="1">
                <a:solidFill>
                  <a:srgbClr val="2C1E18"/>
                </a:solidFill>
                <a:latin typeface="Verdana"/>
              </a:rPr>
              <a:t>hielt</a:t>
            </a:r>
            <a:r>
              <a:rPr sz="1400" b="0" i="0" dirty="0">
                <a:solidFill>
                  <a:srgbClr val="2C1E18"/>
                </a:solidFill>
                <a:latin typeface="Verdana"/>
              </a:rPr>
              <a:t> sein </a:t>
            </a:r>
            <a:r>
              <a:rPr sz="1400" b="0" i="0" dirty="0" err="1">
                <a:solidFill>
                  <a:srgbClr val="2C1E18"/>
                </a:solidFill>
                <a:latin typeface="Verdana"/>
              </a:rPr>
              <a:t>Gefängnis</a:t>
            </a:r>
            <a:r>
              <a:rPr sz="1400" b="0" i="0" dirty="0">
                <a:solidFill>
                  <a:srgbClr val="2C1E18"/>
                </a:solidFill>
                <a:latin typeface="Verdana"/>
              </a:rPr>
              <a:t> </a:t>
            </a:r>
            <a:r>
              <a:rPr lang="de-DE" sz="1400" b="0" i="0" dirty="0">
                <a:solidFill>
                  <a:srgbClr val="2C1E18"/>
                </a:solidFill>
                <a:latin typeface="Verdana"/>
              </a:rPr>
              <a:t>die </a:t>
            </a:r>
            <a:r>
              <a:rPr sz="1400" b="0" i="0" dirty="0">
                <a:solidFill>
                  <a:srgbClr val="2C1E18"/>
                </a:solidFill>
                <a:latin typeface="Verdana"/>
              </a:rPr>
              <a:t>Menschen fest – er </a:t>
            </a:r>
            <a:r>
              <a:rPr sz="1400" b="0" i="0" dirty="0" err="1">
                <a:solidFill>
                  <a:srgbClr val="2C1E18"/>
                </a:solidFill>
                <a:latin typeface="Verdana"/>
              </a:rPr>
              <a:t>glaubte</a:t>
            </a:r>
            <a:r>
              <a:rPr sz="1400" b="0" i="0" dirty="0">
                <a:solidFill>
                  <a:srgbClr val="2C1E18"/>
                </a:solidFill>
                <a:latin typeface="Verdana"/>
              </a:rPr>
              <a:t>, </a:t>
            </a:r>
            <a:r>
              <a:rPr sz="1400" b="0" i="0" dirty="0" err="1">
                <a:solidFill>
                  <a:srgbClr val="2C1E18"/>
                </a:solidFill>
                <a:latin typeface="Verdana"/>
              </a:rPr>
              <a:t>niemand</a:t>
            </a:r>
            <a:r>
              <a:rPr sz="1400" b="0" i="0" dirty="0">
                <a:solidFill>
                  <a:srgbClr val="2C1E18"/>
                </a:solidFill>
                <a:latin typeface="Verdana"/>
              </a:rPr>
              <a:t> </a:t>
            </a:r>
            <a:r>
              <a:rPr sz="1400" b="0" i="0" dirty="0" err="1">
                <a:solidFill>
                  <a:srgbClr val="2C1E18"/>
                </a:solidFill>
                <a:latin typeface="Verdana"/>
              </a:rPr>
              <a:t>könne</a:t>
            </a:r>
            <a:r>
              <a:rPr sz="1400" b="0" i="0" dirty="0">
                <a:solidFill>
                  <a:srgbClr val="2C1E18"/>
                </a:solidFill>
                <a:latin typeface="Verdana"/>
              </a:rPr>
              <a:t> je </a:t>
            </a:r>
            <a:r>
              <a:rPr sz="1400" b="0" i="0" dirty="0" err="1">
                <a:solidFill>
                  <a:srgbClr val="2C1E18"/>
                </a:solidFill>
                <a:latin typeface="Verdana"/>
              </a:rPr>
              <a:t>entkommen</a:t>
            </a:r>
            <a:r>
              <a:rPr sz="1400" b="0" i="0" dirty="0">
                <a:solidFill>
                  <a:srgbClr val="2C1E18"/>
                </a:solidFill>
                <a:latin typeface="Verdana"/>
              </a:rPr>
              <a:t> (Patriarchs &amp; Prophets 478.2).</a:t>
            </a:r>
          </a:p>
          <a:p>
            <a:pPr algn="l">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Eingriff</a:t>
            </a:r>
            <a:r>
              <a:rPr sz="1400" b="0" i="0" dirty="0">
                <a:solidFill>
                  <a:srgbClr val="2C1E18"/>
                </a:solidFill>
                <a:latin typeface="Verdana"/>
              </a:rPr>
              <a:t> Christi: Erst Christus </a:t>
            </a:r>
            <a:r>
              <a:rPr sz="1400" b="0" i="0" dirty="0" err="1">
                <a:solidFill>
                  <a:srgbClr val="2C1E18"/>
                </a:solidFill>
                <a:latin typeface="Verdana"/>
              </a:rPr>
              <a:t>zerbrach</a:t>
            </a:r>
            <a:r>
              <a:rPr sz="1400" b="0" i="0" dirty="0">
                <a:solidFill>
                  <a:srgbClr val="2C1E18"/>
                </a:solidFill>
                <a:latin typeface="Verdana"/>
              </a:rPr>
              <a:t> die </a:t>
            </a:r>
            <a:r>
              <a:rPr sz="1400" b="0" i="0" dirty="0" err="1">
                <a:solidFill>
                  <a:srgbClr val="2C1E18"/>
                </a:solidFill>
                <a:latin typeface="Verdana"/>
              </a:rPr>
              <a:t>Grundfesten</a:t>
            </a:r>
            <a:r>
              <a:rPr sz="1400" b="0" i="0" dirty="0">
                <a:solidFill>
                  <a:srgbClr val="2C1E18"/>
                </a:solidFill>
                <a:latin typeface="Verdana"/>
              </a:rPr>
              <a:t> dieses </a:t>
            </a:r>
            <a:r>
              <a:rPr sz="1400" b="0" i="0" dirty="0" err="1">
                <a:solidFill>
                  <a:srgbClr val="2C1E18"/>
                </a:solidFill>
                <a:latin typeface="Verdana"/>
              </a:rPr>
              <a:t>Kerkers</a:t>
            </a:r>
            <a:r>
              <a:rPr sz="1400" b="0" i="0" dirty="0">
                <a:solidFill>
                  <a:srgbClr val="2C1E18"/>
                </a:solidFill>
                <a:latin typeface="Verdana"/>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Die Schrift entlarvt Satan als alleinigen Urheber von Sünde, Krankheit und Tod</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3 von 16</a:t>
            </a:r>
          </a:p>
        </p:txBody>
      </p:sp>
      <p:sp>
        <p:nvSpPr>
          <p:cNvPr id="6" name="Rounded Rectangle 5"/>
          <p:cNvSpPr/>
          <p:nvPr/>
        </p:nvSpPr>
        <p:spPr>
          <a:xfrm>
            <a:off x="731520" y="1645920"/>
            <a:ext cx="3328416"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600" b="1" i="0">
                <a:solidFill>
                  <a:srgbClr val="9E2A2B"/>
                </a:solidFill>
                <a:latin typeface="Georgia"/>
              </a:defRPr>
            </a:pPr>
            <a:r>
              <a:rPr sz="1600" b="1" i="0" dirty="0">
                <a:solidFill>
                  <a:srgbClr val="9E2A2B"/>
                </a:solidFill>
                <a:latin typeface="Georgia"/>
              </a:rPr>
              <a:t>Der </a:t>
            </a:r>
            <a:r>
              <a:rPr sz="1600" b="1" i="0" dirty="0" err="1">
                <a:solidFill>
                  <a:srgbClr val="9E2A2B"/>
                </a:solidFill>
                <a:latin typeface="Georgia"/>
              </a:rPr>
              <a:t>Mörder</a:t>
            </a:r>
            <a:r>
              <a:rPr sz="1600" b="1" i="0" dirty="0">
                <a:solidFill>
                  <a:srgbClr val="9E2A2B"/>
                </a:solidFill>
                <a:latin typeface="Georgia"/>
              </a:rPr>
              <a:t> von Anfang an</a:t>
            </a:r>
          </a:p>
          <a:p>
            <a:br>
              <a:rPr dirty="0"/>
            </a:br>
            <a:r>
              <a:rPr sz="1400" b="0" i="1" dirty="0">
                <a:solidFill>
                  <a:srgbClr val="6E5D53"/>
                </a:solidFill>
                <a:latin typeface="Verdana"/>
              </a:rPr>
              <a:t>"... </a:t>
            </a:r>
            <a:r>
              <a:rPr sz="1400" b="0" i="1" dirty="0" err="1">
                <a:solidFill>
                  <a:srgbClr val="6E5D53"/>
                </a:solidFill>
                <a:latin typeface="Verdana"/>
              </a:rPr>
              <a:t>damit</a:t>
            </a:r>
            <a:r>
              <a:rPr sz="1400" b="0" i="1" dirty="0">
                <a:solidFill>
                  <a:srgbClr val="6E5D53"/>
                </a:solidFill>
                <a:latin typeface="Verdana"/>
              </a:rPr>
              <a:t> Er </a:t>
            </a:r>
            <a:r>
              <a:rPr sz="1400" b="0" i="1" dirty="0" err="1">
                <a:solidFill>
                  <a:srgbClr val="6E5D53"/>
                </a:solidFill>
                <a:latin typeface="Verdana"/>
              </a:rPr>
              <a:t>durch</a:t>
            </a:r>
            <a:r>
              <a:rPr sz="1400" b="0" i="1" dirty="0">
                <a:solidFill>
                  <a:srgbClr val="6E5D53"/>
                </a:solidFill>
                <a:latin typeface="Verdana"/>
              </a:rPr>
              <a:t> den Tod den </a:t>
            </a:r>
            <a:r>
              <a:rPr sz="1400" b="0" i="1" dirty="0" err="1">
                <a:solidFill>
                  <a:srgbClr val="6E5D53"/>
                </a:solidFill>
                <a:latin typeface="Verdana"/>
              </a:rPr>
              <a:t>außer</a:t>
            </a:r>
            <a:r>
              <a:rPr sz="1400" b="0" i="1" dirty="0">
                <a:solidFill>
                  <a:srgbClr val="6E5D53"/>
                </a:solidFill>
                <a:latin typeface="Verdana"/>
              </a:rPr>
              <a:t> Wirksamkeit </a:t>
            </a:r>
            <a:r>
              <a:rPr sz="1400" b="0" i="1" dirty="0" err="1">
                <a:solidFill>
                  <a:srgbClr val="6E5D53"/>
                </a:solidFill>
                <a:latin typeface="Verdana"/>
              </a:rPr>
              <a:t>setzte</a:t>
            </a:r>
            <a:r>
              <a:rPr sz="1400" b="0" i="1" dirty="0">
                <a:solidFill>
                  <a:srgbClr val="6E5D53"/>
                </a:solidFill>
                <a:latin typeface="Verdana"/>
              </a:rPr>
              <a:t>, der </a:t>
            </a:r>
            <a:r>
              <a:rPr sz="1400" b="1" i="1" dirty="0">
                <a:solidFill>
                  <a:srgbClr val="6E5D53"/>
                </a:solidFill>
                <a:latin typeface="Verdana"/>
              </a:rPr>
              <a:t>die Macht des </a:t>
            </a:r>
            <a:r>
              <a:rPr sz="1400" b="1" i="1" dirty="0" err="1">
                <a:solidFill>
                  <a:srgbClr val="6E5D53"/>
                </a:solidFill>
                <a:latin typeface="Verdana"/>
              </a:rPr>
              <a:t>Todes</a:t>
            </a:r>
            <a:r>
              <a:rPr sz="1400" b="1" i="1" dirty="0">
                <a:solidFill>
                  <a:srgbClr val="6E5D53"/>
                </a:solidFill>
                <a:latin typeface="Verdana"/>
              </a:rPr>
              <a:t> </a:t>
            </a:r>
            <a:r>
              <a:rPr sz="1400" b="1" i="1" dirty="0" err="1">
                <a:solidFill>
                  <a:srgbClr val="6E5D53"/>
                </a:solidFill>
                <a:latin typeface="Verdana"/>
              </a:rPr>
              <a:t>hatte</a:t>
            </a:r>
            <a:r>
              <a:rPr sz="1400" b="1" i="1" dirty="0">
                <a:solidFill>
                  <a:srgbClr val="6E5D53"/>
                </a:solidFill>
                <a:latin typeface="Verdana"/>
              </a:rPr>
              <a:t>, </a:t>
            </a:r>
            <a:r>
              <a:rPr sz="1400" b="1" i="1" dirty="0" err="1">
                <a:solidFill>
                  <a:srgbClr val="6E5D53"/>
                </a:solidFill>
                <a:latin typeface="Verdana"/>
              </a:rPr>
              <a:t>nämlich</a:t>
            </a:r>
            <a:r>
              <a:rPr sz="1400" b="1" i="1" dirty="0">
                <a:solidFill>
                  <a:srgbClr val="6E5D53"/>
                </a:solidFill>
                <a:latin typeface="Verdana"/>
              </a:rPr>
              <a:t> den Teufel</a:t>
            </a:r>
            <a:r>
              <a:rPr sz="1400" b="0" i="1" dirty="0">
                <a:solidFill>
                  <a:srgbClr val="6E5D53"/>
                </a:solidFill>
                <a:latin typeface="Verdana"/>
              </a:rPr>
              <a:t>."</a:t>
            </a:r>
            <a:br>
              <a:rPr sz="1400" dirty="0"/>
            </a:br>
            <a:r>
              <a:rPr sz="1400" b="0" i="1" dirty="0">
                <a:solidFill>
                  <a:srgbClr val="6E5D53"/>
                </a:solidFill>
                <a:latin typeface="Verdana"/>
              </a:rPr>
              <a:t>(</a:t>
            </a:r>
            <a:r>
              <a:rPr sz="1400" b="0" i="1" dirty="0" err="1">
                <a:solidFill>
                  <a:srgbClr val="6E5D53"/>
                </a:solidFill>
                <a:latin typeface="Verdana"/>
              </a:rPr>
              <a:t>Hebräer</a:t>
            </a:r>
            <a:r>
              <a:rPr sz="1400" b="0" i="1" dirty="0">
                <a:solidFill>
                  <a:srgbClr val="6E5D53"/>
                </a:solidFill>
                <a:latin typeface="Verdana"/>
              </a:rPr>
              <a:t> 2,14)</a:t>
            </a:r>
          </a:p>
          <a:p>
            <a:br>
              <a:rPr sz="1400" dirty="0"/>
            </a:br>
            <a:r>
              <a:rPr sz="1400" b="0" i="0" dirty="0">
                <a:solidFill>
                  <a:srgbClr val="2C1E18"/>
                </a:solidFill>
                <a:latin typeface="Verdana"/>
              </a:rPr>
              <a:t>Satan </a:t>
            </a:r>
            <a:r>
              <a:rPr sz="1400" b="0" i="0" dirty="0" err="1">
                <a:solidFill>
                  <a:srgbClr val="2C1E18"/>
                </a:solidFill>
                <a:latin typeface="Verdana"/>
              </a:rPr>
              <a:t>ist</a:t>
            </a:r>
            <a:r>
              <a:rPr sz="1400" b="0" i="0" dirty="0">
                <a:solidFill>
                  <a:srgbClr val="2C1E18"/>
                </a:solidFill>
                <a:latin typeface="Verdana"/>
              </a:rPr>
              <a:t> der </a:t>
            </a:r>
            <a:r>
              <a:rPr sz="1400" b="0" i="0" dirty="0" err="1">
                <a:solidFill>
                  <a:srgbClr val="2C1E18"/>
                </a:solidFill>
                <a:latin typeface="Verdana"/>
              </a:rPr>
              <a:t>Urheber</a:t>
            </a:r>
            <a:r>
              <a:rPr sz="1400" b="0" i="0" dirty="0">
                <a:solidFill>
                  <a:srgbClr val="2C1E18"/>
                </a:solidFill>
                <a:latin typeface="Verdana"/>
              </a:rPr>
              <a:t> der </a:t>
            </a:r>
            <a:r>
              <a:rPr sz="1400" b="0" i="0" dirty="0" err="1">
                <a:solidFill>
                  <a:srgbClr val="2C1E18"/>
                </a:solidFill>
                <a:latin typeface="Verdana"/>
              </a:rPr>
              <a:t>Sünde</a:t>
            </a:r>
            <a:r>
              <a:rPr sz="1400" b="0" i="0" dirty="0">
                <a:solidFill>
                  <a:srgbClr val="2C1E18"/>
                </a:solidFill>
                <a:latin typeface="Verdana"/>
              </a:rPr>
              <a:t> und </a:t>
            </a:r>
            <a:r>
              <a:rPr sz="1400" b="0" i="0" dirty="0" err="1">
                <a:solidFill>
                  <a:srgbClr val="2C1E18"/>
                </a:solidFill>
                <a:latin typeface="Verdana"/>
              </a:rPr>
              <a:t>bes</a:t>
            </a:r>
            <a:r>
              <a:rPr lang="de-DE" sz="1400" b="0" i="0" dirty="0" err="1">
                <a:solidFill>
                  <a:srgbClr val="2C1E18"/>
                </a:solidFill>
                <a:latin typeface="Verdana"/>
              </a:rPr>
              <a:t>itzt</a:t>
            </a:r>
            <a:r>
              <a:rPr sz="1400" b="0" i="0" dirty="0">
                <a:solidFill>
                  <a:srgbClr val="2C1E18"/>
                </a:solidFill>
                <a:latin typeface="Verdana"/>
              </a:rPr>
              <a:t> die Macht </a:t>
            </a:r>
            <a:r>
              <a:rPr sz="1400" b="0" i="0" dirty="0" err="1">
                <a:solidFill>
                  <a:srgbClr val="2C1E18"/>
                </a:solidFill>
                <a:latin typeface="Verdana"/>
              </a:rPr>
              <a:t>über</a:t>
            </a:r>
            <a:r>
              <a:rPr sz="1400" b="0" i="0" dirty="0">
                <a:solidFill>
                  <a:srgbClr val="2C1E18"/>
                </a:solidFill>
                <a:latin typeface="Verdana"/>
              </a:rPr>
              <a:t> den Tod. Er </a:t>
            </a:r>
            <a:r>
              <a:rPr sz="1400" b="0" i="0" dirty="0" err="1">
                <a:solidFill>
                  <a:srgbClr val="2C1E18"/>
                </a:solidFill>
                <a:latin typeface="Verdana"/>
              </a:rPr>
              <a:t>ist</a:t>
            </a:r>
            <a:r>
              <a:rPr sz="1400" b="0" i="0" dirty="0">
                <a:solidFill>
                  <a:srgbClr val="2C1E18"/>
                </a:solidFill>
                <a:latin typeface="Verdana"/>
              </a:rPr>
              <a:t> </a:t>
            </a:r>
            <a:r>
              <a:rPr sz="1400" b="0" i="0" dirty="0" err="1">
                <a:solidFill>
                  <a:srgbClr val="2C1E18"/>
                </a:solidFill>
                <a:latin typeface="Verdana"/>
              </a:rPr>
              <a:t>ein</a:t>
            </a:r>
            <a:r>
              <a:rPr sz="1400" b="0" i="0" dirty="0">
                <a:solidFill>
                  <a:srgbClr val="2C1E18"/>
                </a:solidFill>
                <a:latin typeface="Verdana"/>
              </a:rPr>
              <a:t> </a:t>
            </a:r>
            <a:r>
              <a:rPr sz="1400" b="0" i="0" dirty="0" err="1">
                <a:solidFill>
                  <a:srgbClr val="2C1E18"/>
                </a:solidFill>
                <a:latin typeface="Verdana"/>
              </a:rPr>
              <a:t>Mörder</a:t>
            </a:r>
            <a:r>
              <a:rPr sz="1400" b="0" i="0" dirty="0">
                <a:solidFill>
                  <a:srgbClr val="2C1E18"/>
                </a:solidFill>
                <a:latin typeface="Verdana"/>
              </a:rPr>
              <a:t> von Anfang an (Joh 8,44).</a:t>
            </a:r>
          </a:p>
        </p:txBody>
      </p:sp>
      <p:sp>
        <p:nvSpPr>
          <p:cNvPr id="7" name="Rounded Rectangle 6"/>
          <p:cNvSpPr/>
          <p:nvPr/>
        </p:nvSpPr>
        <p:spPr>
          <a:xfrm>
            <a:off x="4425696" y="1645920"/>
            <a:ext cx="3328416"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600" b="1" i="0">
                <a:solidFill>
                  <a:srgbClr val="9E2A2B"/>
                </a:solidFill>
                <a:latin typeface="Georgia"/>
              </a:defRPr>
            </a:pPr>
            <a:r>
              <a:rPr sz="1600" b="1" i="0" dirty="0">
                <a:solidFill>
                  <a:srgbClr val="9E2A2B"/>
                </a:solidFill>
                <a:latin typeface="Georgia"/>
              </a:rPr>
              <a:t>Keine Samen des </a:t>
            </a:r>
            <a:r>
              <a:rPr sz="1600" b="1" i="0" dirty="0" err="1">
                <a:solidFill>
                  <a:srgbClr val="9E2A2B"/>
                </a:solidFill>
                <a:latin typeface="Georgia"/>
              </a:rPr>
              <a:t>Todes</a:t>
            </a:r>
            <a:endParaRPr sz="1600" b="1" i="0" dirty="0">
              <a:solidFill>
                <a:srgbClr val="9E2A2B"/>
              </a:solidFill>
              <a:latin typeface="Georgia"/>
            </a:endParaRPr>
          </a:p>
          <a:p>
            <a:br>
              <a:rPr dirty="0"/>
            </a:br>
            <a:r>
              <a:rPr sz="1400" b="0" i="1" dirty="0">
                <a:solidFill>
                  <a:srgbClr val="6E5D53"/>
                </a:solidFill>
                <a:latin typeface="Verdana"/>
              </a:rPr>
              <a:t>"</a:t>
            </a:r>
            <a:r>
              <a:rPr sz="1400" b="1" i="1" dirty="0">
                <a:solidFill>
                  <a:srgbClr val="6E5D53"/>
                </a:solidFill>
                <a:latin typeface="Verdana"/>
              </a:rPr>
              <a:t>Christus hat </a:t>
            </a:r>
            <a:r>
              <a:rPr sz="1400" b="1" i="1" dirty="0" err="1">
                <a:solidFill>
                  <a:srgbClr val="6E5D53"/>
                </a:solidFill>
                <a:latin typeface="Verdana"/>
              </a:rPr>
              <a:t>niemals</a:t>
            </a:r>
            <a:r>
              <a:rPr sz="1400" b="1" i="1" dirty="0">
                <a:solidFill>
                  <a:srgbClr val="6E5D53"/>
                </a:solidFill>
                <a:latin typeface="Verdana"/>
              </a:rPr>
              <a:t> die Samen des </a:t>
            </a:r>
            <a:r>
              <a:rPr sz="1400" b="1" i="1" dirty="0" err="1">
                <a:solidFill>
                  <a:srgbClr val="6E5D53"/>
                </a:solidFill>
                <a:latin typeface="Verdana"/>
              </a:rPr>
              <a:t>Todes</a:t>
            </a:r>
            <a:r>
              <a:rPr sz="1400" b="1" i="1" dirty="0">
                <a:solidFill>
                  <a:srgbClr val="6E5D53"/>
                </a:solidFill>
                <a:latin typeface="Verdana"/>
              </a:rPr>
              <a:t> in das System </a:t>
            </a:r>
            <a:r>
              <a:rPr sz="1400" b="1" i="1" dirty="0" err="1">
                <a:solidFill>
                  <a:srgbClr val="6E5D53"/>
                </a:solidFill>
                <a:latin typeface="Verdana"/>
              </a:rPr>
              <a:t>gesät</a:t>
            </a:r>
            <a:r>
              <a:rPr sz="1400" b="0" i="1" dirty="0">
                <a:solidFill>
                  <a:srgbClr val="6E5D53"/>
                </a:solidFill>
                <a:latin typeface="Verdana"/>
              </a:rPr>
              <a:t>. Satan hat </a:t>
            </a:r>
            <a:r>
              <a:rPr sz="1400" b="0" i="1" dirty="0" err="1">
                <a:solidFill>
                  <a:srgbClr val="6E5D53"/>
                </a:solidFill>
                <a:latin typeface="Verdana"/>
              </a:rPr>
              <a:t>diese</a:t>
            </a:r>
            <a:r>
              <a:rPr sz="1400" b="0" i="1" dirty="0">
                <a:solidFill>
                  <a:srgbClr val="6E5D53"/>
                </a:solidFill>
                <a:latin typeface="Verdana"/>
              </a:rPr>
              <a:t> Samen </a:t>
            </a:r>
            <a:r>
              <a:rPr sz="1400" b="0" i="1" dirty="0" err="1">
                <a:solidFill>
                  <a:srgbClr val="6E5D53"/>
                </a:solidFill>
                <a:latin typeface="Verdana"/>
              </a:rPr>
              <a:t>gesät</a:t>
            </a:r>
            <a:r>
              <a:rPr sz="1400" b="0" i="1" dirty="0">
                <a:solidFill>
                  <a:srgbClr val="6E5D53"/>
                </a:solidFill>
                <a:latin typeface="Verdana"/>
              </a:rPr>
              <a:t> ..."</a:t>
            </a:r>
            <a:br>
              <a:rPr sz="1400" dirty="0"/>
            </a:br>
            <a:r>
              <a:rPr sz="1400" b="0" i="1" dirty="0">
                <a:solidFill>
                  <a:srgbClr val="6E5D53"/>
                </a:solidFill>
                <a:latin typeface="Verdana"/>
              </a:rPr>
              <a:t>(2SM 288.2)</a:t>
            </a:r>
          </a:p>
          <a:p>
            <a:br>
              <a:rPr sz="1400" dirty="0"/>
            </a:br>
            <a:r>
              <a:rPr sz="1400" b="0" i="0" dirty="0">
                <a:solidFill>
                  <a:srgbClr val="2C1E18"/>
                </a:solidFill>
                <a:latin typeface="Verdana"/>
              </a:rPr>
              <a:t>Der </a:t>
            </a:r>
            <a:r>
              <a:rPr sz="1400" b="0" i="0" dirty="0" err="1">
                <a:solidFill>
                  <a:srgbClr val="2C1E18"/>
                </a:solidFill>
                <a:latin typeface="Verdana"/>
              </a:rPr>
              <a:t>Schöpfer</a:t>
            </a:r>
            <a:r>
              <a:rPr sz="1400" b="0" i="0" dirty="0">
                <a:solidFill>
                  <a:srgbClr val="2C1E18"/>
                </a:solidFill>
                <a:latin typeface="Verdana"/>
              </a:rPr>
              <a:t> </a:t>
            </a:r>
            <a:r>
              <a:rPr sz="1400" b="0" i="0" dirty="0" err="1">
                <a:solidFill>
                  <a:srgbClr val="2C1E18"/>
                </a:solidFill>
                <a:latin typeface="Verdana"/>
              </a:rPr>
              <a:t>brachte</a:t>
            </a:r>
            <a:r>
              <a:rPr sz="1400" b="0" i="0" dirty="0">
                <a:solidFill>
                  <a:srgbClr val="2C1E18"/>
                </a:solidFill>
                <a:latin typeface="Verdana"/>
              </a:rPr>
              <a:t> </a:t>
            </a:r>
            <a:r>
              <a:rPr sz="1400" b="0" i="0" dirty="0" err="1">
                <a:solidFill>
                  <a:srgbClr val="2C1E18"/>
                </a:solidFill>
                <a:latin typeface="Verdana"/>
              </a:rPr>
              <a:t>nur</a:t>
            </a:r>
            <a:r>
              <a:rPr sz="1400" b="0" i="0" dirty="0">
                <a:solidFill>
                  <a:srgbClr val="2C1E18"/>
                </a:solidFill>
                <a:latin typeface="Verdana"/>
              </a:rPr>
              <a:t> Leben </a:t>
            </a:r>
            <a:r>
              <a:rPr sz="1400" b="0" i="0" dirty="0" err="1">
                <a:solidFill>
                  <a:srgbClr val="2C1E18"/>
                </a:solidFill>
                <a:latin typeface="Verdana"/>
              </a:rPr>
              <a:t>hervor</a:t>
            </a:r>
            <a:r>
              <a:rPr sz="1400" b="0" i="0" dirty="0">
                <a:solidFill>
                  <a:srgbClr val="2C1E18"/>
                </a:solidFill>
                <a:latin typeface="Verdana"/>
              </a:rPr>
              <a:t>. Die </a:t>
            </a:r>
            <a:r>
              <a:rPr sz="1400" b="0" i="0" dirty="0" err="1">
                <a:solidFill>
                  <a:srgbClr val="2C1E18"/>
                </a:solidFill>
                <a:latin typeface="Verdana"/>
              </a:rPr>
              <a:t>Verführung</a:t>
            </a:r>
            <a:r>
              <a:rPr sz="1400" b="0" i="0" dirty="0">
                <a:solidFill>
                  <a:srgbClr val="2C1E18"/>
                </a:solidFill>
                <a:latin typeface="Verdana"/>
              </a:rPr>
              <a:t> </a:t>
            </a:r>
            <a:r>
              <a:rPr sz="1400" b="0" i="0" dirty="0" err="1">
                <a:solidFill>
                  <a:srgbClr val="2C1E18"/>
                </a:solidFill>
                <a:latin typeface="Verdana"/>
              </a:rPr>
              <a:t>zum</a:t>
            </a:r>
            <a:r>
              <a:rPr sz="1400" b="0" i="0" dirty="0">
                <a:solidFill>
                  <a:srgbClr val="2C1E18"/>
                </a:solidFill>
                <a:latin typeface="Verdana"/>
              </a:rPr>
              <a:t> </a:t>
            </a:r>
            <a:r>
              <a:rPr sz="1400" b="0" i="0" dirty="0" err="1">
                <a:solidFill>
                  <a:srgbClr val="2C1E18"/>
                </a:solidFill>
                <a:latin typeface="Verdana"/>
              </a:rPr>
              <a:t>Ungehorsam</a:t>
            </a:r>
            <a:r>
              <a:rPr sz="1400" b="0" i="0" dirty="0">
                <a:solidFill>
                  <a:srgbClr val="2C1E18"/>
                </a:solidFill>
                <a:latin typeface="Verdana"/>
              </a:rPr>
              <a:t> </a:t>
            </a:r>
            <a:r>
              <a:rPr sz="1400" b="0" i="0" dirty="0" err="1">
                <a:solidFill>
                  <a:srgbClr val="2C1E18"/>
                </a:solidFill>
                <a:latin typeface="Verdana"/>
              </a:rPr>
              <a:t>im</a:t>
            </a:r>
            <a:r>
              <a:rPr sz="1400" b="0" i="0" dirty="0">
                <a:solidFill>
                  <a:srgbClr val="2C1E18"/>
                </a:solidFill>
                <a:latin typeface="Verdana"/>
              </a:rPr>
              <a:t> Eden </a:t>
            </a:r>
            <a:r>
              <a:rPr sz="1400" b="0" i="0" dirty="0" err="1">
                <a:solidFill>
                  <a:srgbClr val="2C1E18"/>
                </a:solidFill>
                <a:latin typeface="Verdana"/>
              </a:rPr>
              <a:t>brachte</a:t>
            </a:r>
            <a:r>
              <a:rPr sz="1400" b="0" i="0" dirty="0">
                <a:solidFill>
                  <a:srgbClr val="2C1E18"/>
                </a:solidFill>
                <a:latin typeface="Verdana"/>
              </a:rPr>
              <a:t> den </a:t>
            </a:r>
            <a:r>
              <a:rPr sz="1400" b="0" i="0" dirty="0" err="1">
                <a:solidFill>
                  <a:srgbClr val="2C1E18"/>
                </a:solidFill>
                <a:latin typeface="Verdana"/>
              </a:rPr>
              <a:t>Verfall</a:t>
            </a:r>
            <a:r>
              <a:rPr sz="1400" b="0" i="0" dirty="0">
                <a:solidFill>
                  <a:srgbClr val="2C1E18"/>
                </a:solidFill>
                <a:latin typeface="Verdana"/>
              </a:rPr>
              <a:t> in die </a:t>
            </a:r>
            <a:r>
              <a:rPr sz="1400" b="0" i="0" dirty="0" err="1">
                <a:solidFill>
                  <a:srgbClr val="2C1E18"/>
                </a:solidFill>
                <a:latin typeface="Verdana"/>
              </a:rPr>
              <a:t>Schöpfung</a:t>
            </a:r>
            <a:r>
              <a:rPr sz="1400" b="0" i="0" dirty="0">
                <a:solidFill>
                  <a:srgbClr val="2C1E18"/>
                </a:solidFill>
                <a:latin typeface="Verdana"/>
              </a:rPr>
              <a:t>.</a:t>
            </a:r>
          </a:p>
        </p:txBody>
      </p:sp>
      <p:sp>
        <p:nvSpPr>
          <p:cNvPr id="8" name="Rounded Rectangle 7"/>
          <p:cNvSpPr/>
          <p:nvPr/>
        </p:nvSpPr>
        <p:spPr>
          <a:xfrm>
            <a:off x="8119872" y="1645920"/>
            <a:ext cx="3328416"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600" b="1" i="0">
                <a:solidFill>
                  <a:srgbClr val="9E2A2B"/>
                </a:solidFill>
                <a:latin typeface="Georgia"/>
              </a:defRPr>
            </a:pPr>
            <a:r>
              <a:rPr sz="1600" b="1" i="0" dirty="0" err="1">
                <a:solidFill>
                  <a:srgbClr val="9E2A2B"/>
                </a:solidFill>
                <a:latin typeface="Georgia"/>
              </a:rPr>
              <a:t>Zerstörer</a:t>
            </a:r>
            <a:r>
              <a:rPr sz="1600" b="1" i="0" dirty="0">
                <a:solidFill>
                  <a:srgbClr val="9E2A2B"/>
                </a:solidFill>
                <a:latin typeface="Georgia"/>
              </a:rPr>
              <a:t> vs. </a:t>
            </a:r>
            <a:r>
              <a:rPr sz="1600" b="1" i="0" dirty="0" err="1">
                <a:solidFill>
                  <a:srgbClr val="9E2A2B"/>
                </a:solidFill>
                <a:latin typeface="Georgia"/>
              </a:rPr>
              <a:t>Wiederhersteller</a:t>
            </a:r>
            <a:endParaRPr sz="1600" b="1" i="0" dirty="0">
              <a:solidFill>
                <a:srgbClr val="9E2A2B"/>
              </a:solidFill>
              <a:latin typeface="Georgia"/>
            </a:endParaRPr>
          </a:p>
          <a:p>
            <a:br>
              <a:rPr dirty="0"/>
            </a:br>
            <a:r>
              <a:rPr sz="1400" b="0" i="1" dirty="0">
                <a:solidFill>
                  <a:srgbClr val="6E5D53"/>
                </a:solidFill>
                <a:latin typeface="Verdana"/>
              </a:rPr>
              <a:t>"</a:t>
            </a:r>
            <a:r>
              <a:rPr sz="1400" b="0" i="1" dirty="0" err="1">
                <a:solidFill>
                  <a:srgbClr val="6E5D53"/>
                </a:solidFill>
                <a:latin typeface="Verdana"/>
              </a:rPr>
              <a:t>Krankheit</a:t>
            </a:r>
            <a:r>
              <a:rPr sz="1400" b="0" i="1" dirty="0">
                <a:solidFill>
                  <a:srgbClr val="6E5D53"/>
                </a:solidFill>
                <a:latin typeface="Verdana"/>
              </a:rPr>
              <a:t>, Leiden und Tod </a:t>
            </a:r>
            <a:r>
              <a:rPr sz="1400" b="0" i="1" dirty="0" err="1">
                <a:solidFill>
                  <a:srgbClr val="6E5D53"/>
                </a:solidFill>
                <a:latin typeface="Verdana"/>
              </a:rPr>
              <a:t>sind</a:t>
            </a:r>
            <a:r>
              <a:rPr sz="1400" b="0" i="1" dirty="0">
                <a:solidFill>
                  <a:srgbClr val="6E5D53"/>
                </a:solidFill>
                <a:latin typeface="Verdana"/>
              </a:rPr>
              <a:t> Werke </a:t>
            </a:r>
            <a:r>
              <a:rPr sz="1400" b="0" i="1" dirty="0" err="1">
                <a:solidFill>
                  <a:srgbClr val="6E5D53"/>
                </a:solidFill>
                <a:latin typeface="Verdana"/>
              </a:rPr>
              <a:t>einer</a:t>
            </a:r>
            <a:r>
              <a:rPr sz="1400" b="0" i="1" dirty="0">
                <a:solidFill>
                  <a:srgbClr val="6E5D53"/>
                </a:solidFill>
                <a:latin typeface="Verdana"/>
              </a:rPr>
              <a:t> </a:t>
            </a:r>
            <a:r>
              <a:rPr sz="1400" b="0" i="1" dirty="0" err="1">
                <a:solidFill>
                  <a:srgbClr val="6E5D53"/>
                </a:solidFill>
                <a:latin typeface="Verdana"/>
              </a:rPr>
              <a:t>gegnerischen</a:t>
            </a:r>
            <a:r>
              <a:rPr sz="1400" b="0" i="1" dirty="0">
                <a:solidFill>
                  <a:srgbClr val="6E5D53"/>
                </a:solidFill>
                <a:latin typeface="Verdana"/>
              </a:rPr>
              <a:t> Macht. </a:t>
            </a:r>
            <a:r>
              <a:rPr sz="1400" b="1" i="1" dirty="0">
                <a:solidFill>
                  <a:srgbClr val="6E5D53"/>
                </a:solidFill>
                <a:latin typeface="Verdana"/>
              </a:rPr>
              <a:t>Satan </a:t>
            </a:r>
            <a:r>
              <a:rPr sz="1400" b="1" i="1" dirty="0" err="1">
                <a:solidFill>
                  <a:srgbClr val="6E5D53"/>
                </a:solidFill>
                <a:latin typeface="Verdana"/>
              </a:rPr>
              <a:t>ist</a:t>
            </a:r>
            <a:r>
              <a:rPr sz="1400" b="1" i="1" dirty="0">
                <a:solidFill>
                  <a:srgbClr val="6E5D53"/>
                </a:solidFill>
                <a:latin typeface="Verdana"/>
              </a:rPr>
              <a:t> der </a:t>
            </a:r>
            <a:r>
              <a:rPr sz="1400" b="1" i="1" dirty="0" err="1">
                <a:solidFill>
                  <a:srgbClr val="6E5D53"/>
                </a:solidFill>
                <a:latin typeface="Verdana"/>
              </a:rPr>
              <a:t>Zerstörer</a:t>
            </a:r>
            <a:r>
              <a:rPr sz="1400" b="1" i="1" dirty="0">
                <a:solidFill>
                  <a:srgbClr val="6E5D53"/>
                </a:solidFill>
                <a:latin typeface="Verdana"/>
              </a:rPr>
              <a:t>, Gott der </a:t>
            </a:r>
            <a:r>
              <a:rPr sz="1400" b="1" i="1" dirty="0" err="1">
                <a:solidFill>
                  <a:srgbClr val="6E5D53"/>
                </a:solidFill>
                <a:latin typeface="Verdana"/>
              </a:rPr>
              <a:t>Wiederhersteller</a:t>
            </a:r>
            <a:r>
              <a:rPr sz="1400" b="0" i="1" dirty="0">
                <a:solidFill>
                  <a:srgbClr val="6E5D53"/>
                </a:solidFill>
                <a:latin typeface="Verdana"/>
              </a:rPr>
              <a:t>."</a:t>
            </a:r>
            <a:br>
              <a:rPr sz="1400" dirty="0"/>
            </a:br>
            <a:r>
              <a:rPr sz="1400" b="0" i="1" dirty="0">
                <a:solidFill>
                  <a:srgbClr val="6E5D53"/>
                </a:solidFill>
                <a:latin typeface="Verdana"/>
              </a:rPr>
              <a:t>(MH 114.1)</a:t>
            </a:r>
          </a:p>
          <a:p>
            <a:br>
              <a:rPr sz="1400" dirty="0"/>
            </a:br>
            <a:r>
              <a:rPr sz="1400" b="0" i="0" dirty="0">
                <a:solidFill>
                  <a:srgbClr val="2C1E18"/>
                </a:solidFill>
                <a:latin typeface="Verdana"/>
              </a:rPr>
              <a:t>Gott </a:t>
            </a:r>
            <a:r>
              <a:rPr sz="1400" b="0" i="0" dirty="0" err="1">
                <a:solidFill>
                  <a:srgbClr val="2C1E18"/>
                </a:solidFill>
                <a:latin typeface="Verdana"/>
              </a:rPr>
              <a:t>verhängt</a:t>
            </a:r>
            <a:r>
              <a:rPr sz="1400" b="0" i="0" dirty="0">
                <a:solidFill>
                  <a:srgbClr val="2C1E18"/>
                </a:solidFill>
                <a:latin typeface="Verdana"/>
              </a:rPr>
              <a:t> den Tod </a:t>
            </a:r>
            <a:r>
              <a:rPr sz="1400" b="0" i="0" dirty="0" err="1">
                <a:solidFill>
                  <a:srgbClr val="2C1E18"/>
                </a:solidFill>
                <a:latin typeface="Verdana"/>
              </a:rPr>
              <a:t>nicht</a:t>
            </a:r>
            <a:r>
              <a:rPr sz="1400" b="0" i="0" dirty="0">
                <a:solidFill>
                  <a:srgbClr val="2C1E18"/>
                </a:solidFill>
                <a:latin typeface="Verdana"/>
              </a:rPr>
              <a:t> </a:t>
            </a:r>
            <a:r>
              <a:rPr sz="1400" b="0" i="0" dirty="0" err="1">
                <a:solidFill>
                  <a:srgbClr val="2C1E18"/>
                </a:solidFill>
                <a:latin typeface="Verdana"/>
              </a:rPr>
              <a:t>als</a:t>
            </a:r>
            <a:r>
              <a:rPr sz="1400" b="0" i="0" dirty="0">
                <a:solidFill>
                  <a:srgbClr val="2C1E18"/>
                </a:solidFill>
                <a:latin typeface="Verdana"/>
              </a:rPr>
              <a:t> </a:t>
            </a:r>
            <a:r>
              <a:rPr sz="1400" b="0" i="0" dirty="0" err="1">
                <a:solidFill>
                  <a:srgbClr val="2C1E18"/>
                </a:solidFill>
                <a:latin typeface="Verdana"/>
              </a:rPr>
              <a:t>willkürliche</a:t>
            </a:r>
            <a:r>
              <a:rPr sz="1400" b="0" i="0" dirty="0">
                <a:solidFill>
                  <a:srgbClr val="2C1E18"/>
                </a:solidFill>
                <a:latin typeface="Verdana"/>
              </a:rPr>
              <a:t> Rache; der Tod </a:t>
            </a:r>
            <a:r>
              <a:rPr sz="1400" b="0" i="0" dirty="0" err="1">
                <a:solidFill>
                  <a:srgbClr val="2C1E18"/>
                </a:solidFill>
                <a:latin typeface="Verdana"/>
              </a:rPr>
              <a:t>ist</a:t>
            </a:r>
            <a:r>
              <a:rPr sz="1400" b="0" i="0" dirty="0">
                <a:solidFill>
                  <a:srgbClr val="2C1E18"/>
                </a:solidFill>
                <a:latin typeface="Verdana"/>
              </a:rPr>
              <a:t> das </a:t>
            </a:r>
            <a:r>
              <a:rPr sz="1400" b="0" i="0" dirty="0" err="1">
                <a:solidFill>
                  <a:srgbClr val="2C1E18"/>
                </a:solidFill>
                <a:latin typeface="Verdana"/>
              </a:rPr>
              <a:t>direkte</a:t>
            </a:r>
            <a:r>
              <a:rPr sz="1400" b="0" i="0" dirty="0">
                <a:solidFill>
                  <a:srgbClr val="2C1E18"/>
                </a:solidFill>
                <a:latin typeface="Verdana"/>
              </a:rPr>
              <a:t> </a:t>
            </a:r>
            <a:r>
              <a:rPr sz="1400" b="0" i="0" dirty="0" err="1">
                <a:solidFill>
                  <a:srgbClr val="2C1E18"/>
                </a:solidFill>
                <a:latin typeface="Verdana"/>
              </a:rPr>
              <a:t>Zerstörungswerk</a:t>
            </a:r>
            <a:r>
              <a:rPr sz="1400" b="0" i="0" dirty="0">
                <a:solidFill>
                  <a:srgbClr val="2C1E18"/>
                </a:solidFill>
                <a:latin typeface="Verdana"/>
              </a:rPr>
              <a:t> des </a:t>
            </a:r>
            <a:r>
              <a:rPr sz="1400" b="0" i="0" dirty="0" err="1">
                <a:solidFill>
                  <a:srgbClr val="2C1E18"/>
                </a:solidFill>
                <a:latin typeface="Verdana"/>
              </a:rPr>
              <a:t>Feindes</a:t>
            </a:r>
            <a:r>
              <a:rPr sz="1400" b="0" i="0" dirty="0">
                <a:solidFill>
                  <a:srgbClr val="2C1E18"/>
                </a:solidFill>
                <a:latin typeface="Verdana"/>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Gottes Macht überwand Satans Todesanspruch erstmals an Henoch, Elia und Mose</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4 von 16</a:t>
            </a:r>
          </a:p>
        </p:txBody>
      </p:sp>
      <p:sp>
        <p:nvSpPr>
          <p:cNvPr id="6" name="Rounded Rectangle 5"/>
          <p:cNvSpPr/>
          <p:nvPr/>
        </p:nvSpPr>
        <p:spPr>
          <a:xfrm>
            <a:off x="73152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a:solidFill>
                  <a:srgbClr val="9E2A2B"/>
                </a:solidFill>
                <a:latin typeface="Georgia"/>
              </a:rPr>
              <a:t>Henoch &amp; Elia: </a:t>
            </a:r>
            <a:r>
              <a:rPr lang="de-DE" sz="1700" b="1" dirty="0">
                <a:solidFill>
                  <a:srgbClr val="9E2A2B"/>
                </a:solidFill>
                <a:latin typeface="Georgia"/>
              </a:rPr>
              <a:t>Lebendig verwandelt</a:t>
            </a:r>
            <a:endParaRPr sz="1700" b="1" i="0" dirty="0">
              <a:solidFill>
                <a:srgbClr val="9E2A2B"/>
              </a:solidFill>
              <a:latin typeface="Georgia"/>
            </a:endParaRPr>
          </a:p>
          <a:p>
            <a:pPr>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Ausnahmen</a:t>
            </a:r>
            <a:r>
              <a:rPr sz="1400" b="0" i="0" dirty="0">
                <a:solidFill>
                  <a:srgbClr val="2C1E18"/>
                </a:solidFill>
                <a:latin typeface="Verdana"/>
              </a:rPr>
              <a:t> </a:t>
            </a:r>
            <a:r>
              <a:rPr sz="1400" b="0" i="0" dirty="0" err="1">
                <a:solidFill>
                  <a:srgbClr val="2C1E18"/>
                </a:solidFill>
                <a:latin typeface="Verdana"/>
              </a:rPr>
              <a:t>vom</a:t>
            </a:r>
            <a:r>
              <a:rPr sz="1400" b="0" i="0" dirty="0">
                <a:solidFill>
                  <a:srgbClr val="2C1E18"/>
                </a:solidFill>
                <a:latin typeface="Verdana"/>
              </a:rPr>
              <a:t> Tod: Henoch und Elia </a:t>
            </a:r>
            <a:r>
              <a:rPr sz="1400" b="0" i="0" dirty="0" err="1">
                <a:solidFill>
                  <a:srgbClr val="2C1E18"/>
                </a:solidFill>
                <a:latin typeface="Verdana"/>
              </a:rPr>
              <a:t>entgingen</a:t>
            </a:r>
            <a:r>
              <a:rPr sz="1400" b="0" i="0" dirty="0">
                <a:solidFill>
                  <a:srgbClr val="2C1E18"/>
                </a:solidFill>
                <a:latin typeface="Verdana"/>
              </a:rPr>
              <a:t> dem Grab </a:t>
            </a:r>
            <a:r>
              <a:rPr sz="1400" b="0" i="0" dirty="0" err="1">
                <a:solidFill>
                  <a:srgbClr val="2C1E18"/>
                </a:solidFill>
                <a:latin typeface="Verdana"/>
              </a:rPr>
              <a:t>vollständig</a:t>
            </a:r>
            <a:r>
              <a:rPr sz="1400" b="0" i="0" dirty="0">
                <a:solidFill>
                  <a:srgbClr val="2C1E18"/>
                </a:solidFill>
                <a:latin typeface="Verdana"/>
              </a:rPr>
              <a:t> und </a:t>
            </a:r>
            <a:r>
              <a:rPr sz="1400" b="0" i="0" dirty="0" err="1">
                <a:solidFill>
                  <a:srgbClr val="2C1E18"/>
                </a:solidFill>
                <a:latin typeface="Verdana"/>
              </a:rPr>
              <a:t>wurden</a:t>
            </a:r>
            <a:r>
              <a:rPr sz="1400" b="0" i="0" dirty="0">
                <a:solidFill>
                  <a:srgbClr val="2C1E18"/>
                </a:solidFill>
                <a:latin typeface="Verdana"/>
              </a:rPr>
              <a:t> </a:t>
            </a:r>
            <a:r>
              <a:rPr sz="1400" b="0" i="0" dirty="0" err="1">
                <a:solidFill>
                  <a:srgbClr val="2C1E18"/>
                </a:solidFill>
                <a:latin typeface="Verdana"/>
              </a:rPr>
              <a:t>direkt</a:t>
            </a:r>
            <a:r>
              <a:rPr sz="1400" b="0" i="0" dirty="0">
                <a:solidFill>
                  <a:srgbClr val="2C1E18"/>
                </a:solidFill>
                <a:latin typeface="Verdana"/>
              </a:rPr>
              <a:t> in den Himmel </a:t>
            </a:r>
            <a:r>
              <a:rPr sz="1400" b="0" i="0" dirty="0" err="1">
                <a:solidFill>
                  <a:srgbClr val="2C1E18"/>
                </a:solidFill>
                <a:latin typeface="Verdana"/>
              </a:rPr>
              <a:t>aufgenommen</a:t>
            </a:r>
            <a:r>
              <a:rPr sz="1400" b="0" i="0" dirty="0">
                <a:solidFill>
                  <a:srgbClr val="2C1E18"/>
                </a:solidFill>
                <a:latin typeface="Verdana"/>
              </a:rPr>
              <a:t>.</a:t>
            </a:r>
            <a:br>
              <a:rPr sz="1400" dirty="0"/>
            </a:br>
            <a:r>
              <a:rPr sz="1400" b="0" i="0" dirty="0">
                <a:solidFill>
                  <a:srgbClr val="2C1E18"/>
                </a:solidFill>
                <a:latin typeface="Verdana"/>
              </a:rPr>
              <a:t>• Der Grund: Sie </a:t>
            </a:r>
            <a:r>
              <a:rPr sz="1400" b="0" i="0" dirty="0" err="1">
                <a:solidFill>
                  <a:srgbClr val="2C1E18"/>
                </a:solidFill>
                <a:latin typeface="Verdana"/>
              </a:rPr>
              <a:t>lebten</a:t>
            </a:r>
            <a:r>
              <a:rPr sz="1400" b="0" i="0" dirty="0">
                <a:solidFill>
                  <a:srgbClr val="2C1E18"/>
                </a:solidFill>
                <a:latin typeface="Verdana"/>
              </a:rPr>
              <a:t> in </a:t>
            </a:r>
            <a:r>
              <a:rPr sz="1400" b="0" i="0" dirty="0" err="1">
                <a:solidFill>
                  <a:srgbClr val="2C1E18"/>
                </a:solidFill>
                <a:latin typeface="Verdana"/>
              </a:rPr>
              <a:t>enger</a:t>
            </a:r>
            <a:r>
              <a:rPr sz="1400" b="0" i="0" dirty="0">
                <a:solidFill>
                  <a:srgbClr val="2C1E18"/>
                </a:solidFill>
                <a:latin typeface="Verdana"/>
              </a:rPr>
              <a:t> Gemeinschaft </a:t>
            </a:r>
            <a:r>
              <a:rPr sz="1400" b="0" i="0" dirty="0" err="1">
                <a:solidFill>
                  <a:srgbClr val="2C1E18"/>
                </a:solidFill>
                <a:latin typeface="Verdana"/>
              </a:rPr>
              <a:t>mit</a:t>
            </a:r>
            <a:r>
              <a:rPr sz="1400" b="0" i="0" dirty="0">
                <a:solidFill>
                  <a:srgbClr val="2C1E18"/>
                </a:solidFill>
                <a:latin typeface="Verdana"/>
              </a:rPr>
              <a:t> Gott und </a:t>
            </a:r>
            <a:r>
              <a:rPr sz="1400" b="0" i="0" dirty="0" err="1">
                <a:solidFill>
                  <a:srgbClr val="2C1E18"/>
                </a:solidFill>
                <a:latin typeface="Verdana"/>
              </a:rPr>
              <a:t>überwanden</a:t>
            </a:r>
            <a:r>
              <a:rPr sz="1400" b="0" i="0" dirty="0">
                <a:solidFill>
                  <a:srgbClr val="2C1E18"/>
                </a:solidFill>
                <a:latin typeface="Verdana"/>
              </a:rPr>
              <a:t> </a:t>
            </a:r>
            <a:r>
              <a:rPr lang="de-DE" sz="1400" b="0" i="0" dirty="0">
                <a:solidFill>
                  <a:srgbClr val="2C1E18"/>
                </a:solidFill>
                <a:latin typeface="Verdana"/>
              </a:rPr>
              <a:t>auf diese Weise </a:t>
            </a:r>
            <a:r>
              <a:rPr sz="1400" b="0" i="0" dirty="0" err="1">
                <a:solidFill>
                  <a:srgbClr val="2C1E18"/>
                </a:solidFill>
                <a:latin typeface="Verdana"/>
              </a:rPr>
              <a:t>Satans</a:t>
            </a:r>
            <a:r>
              <a:rPr sz="1400" b="0" i="0" dirty="0">
                <a:solidFill>
                  <a:srgbClr val="2C1E18"/>
                </a:solidFill>
                <a:latin typeface="Verdana"/>
              </a:rPr>
              <a:t> </a:t>
            </a:r>
            <a:r>
              <a:rPr sz="1400" b="0" i="0" dirty="0" err="1">
                <a:solidFill>
                  <a:srgbClr val="2C1E18"/>
                </a:solidFill>
                <a:latin typeface="Verdana"/>
              </a:rPr>
              <a:t>Versuchungen</a:t>
            </a:r>
            <a:r>
              <a:rPr sz="1400" b="0" i="0" dirty="0">
                <a:solidFill>
                  <a:srgbClr val="2C1E18"/>
                </a:solidFill>
                <a:latin typeface="Verdana"/>
              </a:rPr>
              <a:t>.</a:t>
            </a:r>
            <a:br>
              <a:rPr sz="1400" dirty="0"/>
            </a:br>
            <a:r>
              <a:rPr sz="1400" b="0" i="0" dirty="0">
                <a:solidFill>
                  <a:srgbClr val="2C1E18"/>
                </a:solidFill>
                <a:latin typeface="Verdana"/>
              </a:rPr>
              <a:t>•</a:t>
            </a:r>
            <a:r>
              <a:rPr sz="1400" b="0" i="1" dirty="0">
                <a:solidFill>
                  <a:srgbClr val="2C1E18"/>
                </a:solidFill>
                <a:latin typeface="Verdana"/>
              </a:rPr>
              <a:t> </a:t>
            </a:r>
            <a:r>
              <a:rPr lang="de-DE" sz="1400" i="1" dirty="0">
                <a:solidFill>
                  <a:srgbClr val="2C1E18"/>
                </a:solidFill>
                <a:latin typeface="Verdana"/>
              </a:rPr>
              <a:t>"Da sie sich in moralischer Kraft und edler Aufrichtigkeit auszeichneten und Satans Versuchungen überwanden, </a:t>
            </a:r>
            <a:r>
              <a:rPr lang="de-DE" sz="1400" b="1" i="1" dirty="0">
                <a:solidFill>
                  <a:srgbClr val="2C1E18"/>
                </a:solidFill>
                <a:latin typeface="Verdana"/>
              </a:rPr>
              <a:t>konnte er sie nicht unter die Herrschaft des Todes bringen.“ </a:t>
            </a:r>
            <a:r>
              <a:rPr sz="1400" b="1" i="0" dirty="0">
                <a:solidFill>
                  <a:srgbClr val="2C1E18"/>
                </a:solidFill>
                <a:latin typeface="Verdana"/>
              </a:rPr>
              <a:t>(Confrontation 26.1)</a:t>
            </a:r>
          </a:p>
        </p:txBody>
      </p:sp>
      <p:sp>
        <p:nvSpPr>
          <p:cNvPr id="7" name="Rounded Rectangle 6"/>
          <p:cNvSpPr/>
          <p:nvPr/>
        </p:nvSpPr>
        <p:spPr>
          <a:xfrm>
            <a:off x="630936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a:solidFill>
                  <a:srgbClr val="9E2A2B"/>
                </a:solidFill>
                <a:latin typeface="Georgia"/>
              </a:rPr>
              <a:t>Mose: Der </a:t>
            </a:r>
            <a:r>
              <a:rPr sz="1700" b="1" i="0" dirty="0" err="1">
                <a:solidFill>
                  <a:srgbClr val="9E2A2B"/>
                </a:solidFill>
                <a:latin typeface="Georgia"/>
              </a:rPr>
              <a:t>erste</a:t>
            </a:r>
            <a:r>
              <a:rPr sz="1700" b="1" i="0" dirty="0">
                <a:solidFill>
                  <a:srgbClr val="9E2A2B"/>
                </a:solidFill>
                <a:latin typeface="Georgia"/>
              </a:rPr>
              <a:t> Sieg </a:t>
            </a:r>
            <a:r>
              <a:rPr sz="1700" b="1" i="0" dirty="0" err="1">
                <a:solidFill>
                  <a:srgbClr val="9E2A2B"/>
                </a:solidFill>
                <a:latin typeface="Georgia"/>
              </a:rPr>
              <a:t>über</a:t>
            </a:r>
            <a:r>
              <a:rPr sz="1700" b="1" i="0" dirty="0">
                <a:solidFill>
                  <a:srgbClr val="9E2A2B"/>
                </a:solidFill>
                <a:latin typeface="Georgia"/>
              </a:rPr>
              <a:t> das Grab</a:t>
            </a:r>
          </a:p>
          <a:p>
            <a:pPr algn="l">
              <a:defRPr sz="1200" b="0" i="0">
                <a:solidFill>
                  <a:srgbClr val="2C1E18"/>
                </a:solidFill>
                <a:latin typeface="Verdana"/>
              </a:defRPr>
            </a:pPr>
            <a:r>
              <a:rPr sz="1400" b="0" i="0" dirty="0">
                <a:solidFill>
                  <a:srgbClr val="2C1E18"/>
                </a:solidFill>
                <a:latin typeface="Verdana"/>
              </a:rPr>
              <a:t>• Der Fehler Moses: Durch das </a:t>
            </a:r>
            <a:r>
              <a:rPr sz="1400" b="0" i="0" dirty="0" err="1">
                <a:solidFill>
                  <a:srgbClr val="2C1E18"/>
                </a:solidFill>
                <a:latin typeface="Verdana"/>
              </a:rPr>
              <a:t>Schlagen</a:t>
            </a:r>
            <a:r>
              <a:rPr sz="1400" b="0" i="0" dirty="0">
                <a:solidFill>
                  <a:srgbClr val="2C1E18"/>
                </a:solidFill>
                <a:latin typeface="Verdana"/>
              </a:rPr>
              <a:t> des </a:t>
            </a:r>
            <a:r>
              <a:rPr sz="1400" b="0" i="0" dirty="0" err="1">
                <a:solidFill>
                  <a:srgbClr val="2C1E18"/>
                </a:solidFill>
                <a:latin typeface="Verdana"/>
              </a:rPr>
              <a:t>Felsens</a:t>
            </a:r>
            <a:r>
              <a:rPr sz="1400" b="0" i="0" dirty="0">
                <a:solidFill>
                  <a:srgbClr val="2C1E18"/>
                </a:solidFill>
                <a:latin typeface="Verdana"/>
              </a:rPr>
              <a:t> </a:t>
            </a:r>
            <a:r>
              <a:rPr sz="1400" b="0" i="0" dirty="0" err="1">
                <a:solidFill>
                  <a:srgbClr val="2C1E18"/>
                </a:solidFill>
                <a:latin typeface="Verdana"/>
              </a:rPr>
              <a:t>geriet</a:t>
            </a:r>
            <a:r>
              <a:rPr sz="1400" b="0" i="0" dirty="0">
                <a:solidFill>
                  <a:srgbClr val="2C1E18"/>
                </a:solidFill>
                <a:latin typeface="Verdana"/>
              </a:rPr>
              <a:t> Mose </a:t>
            </a:r>
            <a:r>
              <a:rPr sz="1400" b="0" i="0" dirty="0" err="1">
                <a:solidFill>
                  <a:srgbClr val="2C1E18"/>
                </a:solidFill>
                <a:latin typeface="Verdana"/>
              </a:rPr>
              <a:t>unter</a:t>
            </a:r>
            <a:r>
              <a:rPr sz="1400" b="0" i="0" dirty="0">
                <a:solidFill>
                  <a:srgbClr val="2C1E18"/>
                </a:solidFill>
                <a:latin typeface="Verdana"/>
              </a:rPr>
              <a:t> die Macht des </a:t>
            </a:r>
            <a:r>
              <a:rPr sz="1400" b="0" i="0" dirty="0" err="1">
                <a:solidFill>
                  <a:srgbClr val="2C1E18"/>
                </a:solidFill>
                <a:latin typeface="Verdana"/>
              </a:rPr>
              <a:t>Zerstörers</a:t>
            </a:r>
            <a:r>
              <a:rPr sz="1400" b="0" i="0" dirty="0">
                <a:solidFill>
                  <a:srgbClr val="2C1E18"/>
                </a:solidFill>
                <a:latin typeface="Verdana"/>
              </a:rPr>
              <a:t> und </a:t>
            </a:r>
            <a:r>
              <a:rPr sz="1400" b="0" i="0" dirty="0" err="1">
                <a:solidFill>
                  <a:srgbClr val="2C1E18"/>
                </a:solidFill>
                <a:latin typeface="Verdana"/>
              </a:rPr>
              <a:t>starb</a:t>
            </a:r>
            <a:r>
              <a:rPr sz="1400" b="0" i="0" dirty="0">
                <a:solidFill>
                  <a:srgbClr val="2C1E18"/>
                </a:solidFill>
                <a:latin typeface="Verdana"/>
              </a:rPr>
              <a:t> (PP 479.1).</a:t>
            </a:r>
            <a:br>
              <a:rPr sz="1400" dirty="0"/>
            </a:br>
            <a:r>
              <a:rPr sz="1400" b="0" i="0" dirty="0">
                <a:solidFill>
                  <a:srgbClr val="2C1E18"/>
                </a:solidFill>
                <a:latin typeface="Verdana"/>
              </a:rPr>
              <a:t>• </a:t>
            </a:r>
            <a:r>
              <a:rPr sz="1400" b="0" i="0" dirty="0" err="1">
                <a:solidFill>
                  <a:srgbClr val="2C1E18"/>
                </a:solidFill>
                <a:latin typeface="Verdana"/>
              </a:rPr>
              <a:t>Satans</a:t>
            </a:r>
            <a:r>
              <a:rPr sz="1400" b="0" i="0" dirty="0">
                <a:solidFill>
                  <a:srgbClr val="2C1E18"/>
                </a:solidFill>
                <a:latin typeface="Verdana"/>
              </a:rPr>
              <a:t> Triumph: Er </a:t>
            </a:r>
            <a:r>
              <a:rPr sz="1400" b="0" i="0" dirty="0" err="1">
                <a:solidFill>
                  <a:srgbClr val="2C1E18"/>
                </a:solidFill>
                <a:latin typeface="Verdana"/>
              </a:rPr>
              <a:t>behauptete</a:t>
            </a:r>
            <a:r>
              <a:rPr sz="1400" b="0" i="0" dirty="0">
                <a:solidFill>
                  <a:srgbClr val="2C1E18"/>
                </a:solidFill>
                <a:latin typeface="Verdana"/>
              </a:rPr>
              <a:t>, Mose sei </a:t>
            </a:r>
            <a:r>
              <a:rPr lang="de-DE" sz="1400" b="0" i="0" dirty="0">
                <a:solidFill>
                  <a:srgbClr val="2C1E18"/>
                </a:solidFill>
                <a:latin typeface="Verdana"/>
              </a:rPr>
              <a:t>jetzt für immer </a:t>
            </a:r>
            <a:r>
              <a:rPr sz="1400" b="0" i="0" dirty="0">
                <a:solidFill>
                  <a:srgbClr val="2C1E18"/>
                </a:solidFill>
                <a:latin typeface="Verdana"/>
              </a:rPr>
              <a:t>sein </a:t>
            </a:r>
            <a:r>
              <a:rPr sz="1400" b="0" i="0" dirty="0" err="1">
                <a:solidFill>
                  <a:srgbClr val="2C1E18"/>
                </a:solidFill>
                <a:latin typeface="Verdana"/>
              </a:rPr>
              <a:t>rechtmäßiger</a:t>
            </a:r>
            <a:r>
              <a:rPr sz="1400" b="0" i="0" dirty="0">
                <a:solidFill>
                  <a:srgbClr val="2C1E18"/>
                </a:solidFill>
                <a:latin typeface="Verdana"/>
              </a:rPr>
              <a:t> </a:t>
            </a:r>
            <a:r>
              <a:rPr sz="1400" b="0" i="0" dirty="0" err="1">
                <a:solidFill>
                  <a:srgbClr val="2C1E18"/>
                </a:solidFill>
                <a:latin typeface="Verdana"/>
              </a:rPr>
              <a:t>Gefangener</a:t>
            </a:r>
            <a:r>
              <a:rPr sz="1400" b="0" i="0" dirty="0">
                <a:solidFill>
                  <a:srgbClr val="2C1E18"/>
                </a:solidFill>
                <a:latin typeface="Verdana"/>
              </a:rPr>
              <a:t>.</a:t>
            </a:r>
            <a:br>
              <a:rPr sz="1400" dirty="0"/>
            </a:br>
            <a:r>
              <a:rPr sz="1400" b="0" i="0" dirty="0">
                <a:solidFill>
                  <a:srgbClr val="2C1E18"/>
                </a:solidFill>
                <a:latin typeface="Verdana"/>
              </a:rPr>
              <a:t>• Christi </a:t>
            </a:r>
            <a:r>
              <a:rPr sz="1400" b="0" i="0" dirty="0" err="1">
                <a:solidFill>
                  <a:srgbClr val="2C1E18"/>
                </a:solidFill>
                <a:latin typeface="Verdana"/>
              </a:rPr>
              <a:t>Machtbekundung</a:t>
            </a:r>
            <a:r>
              <a:rPr sz="1400" b="0" i="0" dirty="0">
                <a:solidFill>
                  <a:srgbClr val="2C1E18"/>
                </a:solidFill>
                <a:latin typeface="Verdana"/>
              </a:rPr>
              <a:t>: Jesus </a:t>
            </a:r>
            <a:r>
              <a:rPr sz="1400" b="0" i="0" dirty="0" err="1">
                <a:solidFill>
                  <a:srgbClr val="2C1E18"/>
                </a:solidFill>
                <a:latin typeface="Verdana"/>
              </a:rPr>
              <a:t>stieg</a:t>
            </a:r>
            <a:r>
              <a:rPr sz="1400" b="0" i="0" dirty="0">
                <a:solidFill>
                  <a:srgbClr val="2C1E18"/>
                </a:solidFill>
                <a:latin typeface="Verdana"/>
              </a:rPr>
              <a:t> </a:t>
            </a:r>
            <a:r>
              <a:rPr sz="1400" b="0" i="0" dirty="0" err="1">
                <a:solidFill>
                  <a:srgbClr val="2C1E18"/>
                </a:solidFill>
                <a:latin typeface="Verdana"/>
              </a:rPr>
              <a:t>herab</a:t>
            </a:r>
            <a:r>
              <a:rPr sz="1400" b="0" i="0" dirty="0">
                <a:solidFill>
                  <a:srgbClr val="2C1E18"/>
                </a:solidFill>
                <a:latin typeface="Verdana"/>
              </a:rPr>
              <a:t>, </a:t>
            </a:r>
            <a:r>
              <a:rPr sz="1400" b="0" i="0" dirty="0" err="1">
                <a:solidFill>
                  <a:srgbClr val="2C1E18"/>
                </a:solidFill>
                <a:latin typeface="Verdana"/>
              </a:rPr>
              <a:t>wies</a:t>
            </a:r>
            <a:r>
              <a:rPr sz="1400" b="0" i="0" dirty="0">
                <a:solidFill>
                  <a:srgbClr val="2C1E18"/>
                </a:solidFill>
                <a:latin typeface="Verdana"/>
              </a:rPr>
              <a:t> </a:t>
            </a:r>
            <a:r>
              <a:rPr sz="1400" b="0" i="0" dirty="0" err="1">
                <a:solidFill>
                  <a:srgbClr val="2C1E18"/>
                </a:solidFill>
                <a:latin typeface="Verdana"/>
              </a:rPr>
              <a:t>Satans</a:t>
            </a:r>
            <a:r>
              <a:rPr sz="1400" b="0" i="0" dirty="0">
                <a:solidFill>
                  <a:srgbClr val="2C1E18"/>
                </a:solidFill>
                <a:latin typeface="Verdana"/>
              </a:rPr>
              <a:t> </a:t>
            </a:r>
            <a:r>
              <a:rPr sz="1400" b="0" i="0" dirty="0" err="1">
                <a:solidFill>
                  <a:srgbClr val="2C1E18"/>
                </a:solidFill>
                <a:latin typeface="Verdana"/>
              </a:rPr>
              <a:t>Ansprüche</a:t>
            </a:r>
            <a:r>
              <a:rPr sz="1400" b="0" i="0" dirty="0">
                <a:solidFill>
                  <a:srgbClr val="2C1E18"/>
                </a:solidFill>
                <a:latin typeface="Verdana"/>
              </a:rPr>
              <a:t> </a:t>
            </a:r>
            <a:r>
              <a:rPr sz="1400" b="0" i="0" dirty="0" err="1">
                <a:solidFill>
                  <a:srgbClr val="2C1E18"/>
                </a:solidFill>
                <a:latin typeface="Verdana"/>
              </a:rPr>
              <a:t>zurück</a:t>
            </a:r>
            <a:r>
              <a:rPr sz="1400" b="0" i="0" dirty="0">
                <a:solidFill>
                  <a:srgbClr val="2C1E18"/>
                </a:solidFill>
                <a:latin typeface="Verdana"/>
              </a:rPr>
              <a:t> und </a:t>
            </a:r>
            <a:r>
              <a:rPr sz="1400" b="0" i="0" dirty="0" err="1">
                <a:solidFill>
                  <a:srgbClr val="2C1E18"/>
                </a:solidFill>
                <a:latin typeface="Verdana"/>
              </a:rPr>
              <a:t>erweckte</a:t>
            </a:r>
            <a:r>
              <a:rPr sz="1400" b="0" i="0" dirty="0">
                <a:solidFill>
                  <a:srgbClr val="2C1E18"/>
                </a:solidFill>
                <a:latin typeface="Verdana"/>
              </a:rPr>
              <a:t> Mose </a:t>
            </a:r>
            <a:r>
              <a:rPr sz="1400" b="0" i="0" dirty="0" err="1">
                <a:solidFill>
                  <a:srgbClr val="2C1E18"/>
                </a:solidFill>
                <a:latin typeface="Verdana"/>
              </a:rPr>
              <a:t>zum</a:t>
            </a:r>
            <a:r>
              <a:rPr sz="1400" b="0" i="0" dirty="0">
                <a:solidFill>
                  <a:srgbClr val="2C1E18"/>
                </a:solidFill>
                <a:latin typeface="Verdana"/>
              </a:rPr>
              <a:t> Leben (10MR 160.1).</a:t>
            </a:r>
            <a:br>
              <a:rPr sz="1400" dirty="0"/>
            </a:br>
            <a:r>
              <a:rPr sz="1400" b="0" i="0" dirty="0">
                <a:solidFill>
                  <a:srgbClr val="2C1E18"/>
                </a:solidFill>
                <a:latin typeface="Verdana"/>
              </a:rPr>
              <a:t>• Erste </a:t>
            </a:r>
            <a:r>
              <a:rPr sz="1400" b="0" i="0" dirty="0" err="1">
                <a:solidFill>
                  <a:srgbClr val="2C1E18"/>
                </a:solidFill>
                <a:latin typeface="Verdana"/>
              </a:rPr>
              <a:t>Erschütterung</a:t>
            </a:r>
            <a:r>
              <a:rPr sz="1400" b="0" i="0" dirty="0">
                <a:solidFill>
                  <a:srgbClr val="2C1E18"/>
                </a:solidFill>
                <a:latin typeface="Verdana"/>
              </a:rPr>
              <a:t>: </a:t>
            </a:r>
            <a:r>
              <a:rPr lang="de-DE" sz="1400" b="1" dirty="0">
                <a:solidFill>
                  <a:srgbClr val="2C1E18"/>
                </a:solidFill>
                <a:latin typeface="Verdana"/>
              </a:rPr>
              <a:t>Zum ersten Mal</a:t>
            </a:r>
            <a:r>
              <a:rPr sz="1400" b="1" i="0" dirty="0">
                <a:solidFill>
                  <a:srgbClr val="2C1E18"/>
                </a:solidFill>
                <a:latin typeface="Verdana"/>
              </a:rPr>
              <a:t> </a:t>
            </a:r>
            <a:r>
              <a:rPr sz="1400" b="1" i="0" dirty="0" err="1">
                <a:solidFill>
                  <a:srgbClr val="2C1E18"/>
                </a:solidFill>
                <a:latin typeface="Verdana"/>
              </a:rPr>
              <a:t>wurde</a:t>
            </a:r>
            <a:r>
              <a:rPr sz="1400" b="1" i="0" dirty="0">
                <a:solidFill>
                  <a:srgbClr val="2C1E18"/>
                </a:solidFill>
                <a:latin typeface="Verdana"/>
              </a:rPr>
              <a:t> </a:t>
            </a:r>
            <a:r>
              <a:rPr sz="1400" b="1" i="0" dirty="0" err="1">
                <a:solidFill>
                  <a:srgbClr val="2C1E18"/>
                </a:solidFill>
                <a:latin typeface="Verdana"/>
              </a:rPr>
              <a:t>Satans</a:t>
            </a:r>
            <a:r>
              <a:rPr sz="1400" b="1" i="0" dirty="0">
                <a:solidFill>
                  <a:srgbClr val="2C1E18"/>
                </a:solidFill>
                <a:latin typeface="Verdana"/>
              </a:rPr>
              <a:t> </a:t>
            </a:r>
            <a:r>
              <a:rPr lang="de-DE" sz="1400" b="1" dirty="0">
                <a:solidFill>
                  <a:srgbClr val="2C1E18"/>
                </a:solidFill>
                <a:latin typeface="Verdana"/>
              </a:rPr>
              <a:t>Macht über die Toten</a:t>
            </a:r>
            <a:r>
              <a:rPr sz="1400" b="1" i="0" dirty="0">
                <a:solidFill>
                  <a:srgbClr val="2C1E18"/>
                </a:solidFill>
                <a:latin typeface="Verdana"/>
              </a:rPr>
              <a:t> </a:t>
            </a:r>
            <a:r>
              <a:rPr sz="1400" b="1" i="0" dirty="0" err="1">
                <a:solidFill>
                  <a:srgbClr val="2C1E18"/>
                </a:solidFill>
                <a:latin typeface="Verdana"/>
              </a:rPr>
              <a:t>gebrochen</a:t>
            </a:r>
            <a:r>
              <a:rPr sz="1400" b="0" i="0" dirty="0">
                <a:solidFill>
                  <a:srgbClr val="2C1E18"/>
                </a:solidFill>
                <a:latin typeface="Verdana"/>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dirty="0" err="1">
                <a:solidFill>
                  <a:srgbClr val="2C1E18"/>
                </a:solidFill>
                <a:latin typeface="Georgia"/>
              </a:rPr>
              <a:t>Lüge</a:t>
            </a:r>
            <a:r>
              <a:rPr lang="de-DE" sz="2200" b="1" i="0" dirty="0">
                <a:solidFill>
                  <a:srgbClr val="2C1E18"/>
                </a:solidFill>
                <a:latin typeface="Georgia"/>
              </a:rPr>
              <a:t>n</a:t>
            </a:r>
            <a:r>
              <a:rPr sz="2200" b="1" i="0" dirty="0">
                <a:solidFill>
                  <a:srgbClr val="2C1E18"/>
                </a:solidFill>
                <a:latin typeface="Georgia"/>
              </a:rPr>
              <a:t>, </a:t>
            </a:r>
            <a:r>
              <a:rPr sz="2200" b="1" i="0" dirty="0" err="1">
                <a:solidFill>
                  <a:srgbClr val="2C1E18"/>
                </a:solidFill>
                <a:latin typeface="Georgia"/>
              </a:rPr>
              <a:t>Sünde</a:t>
            </a:r>
            <a:r>
              <a:rPr sz="2200" b="1" i="0" dirty="0">
                <a:solidFill>
                  <a:srgbClr val="2C1E18"/>
                </a:solidFill>
                <a:latin typeface="Georgia"/>
              </a:rPr>
              <a:t> und Tod </a:t>
            </a:r>
            <a:r>
              <a:rPr sz="2200" b="1" i="0" dirty="0" err="1">
                <a:solidFill>
                  <a:srgbClr val="2C1E18"/>
                </a:solidFill>
                <a:latin typeface="Georgia"/>
              </a:rPr>
              <a:t>bilden</a:t>
            </a:r>
            <a:r>
              <a:rPr sz="2200" b="1" i="0" dirty="0">
                <a:solidFill>
                  <a:srgbClr val="2C1E18"/>
                </a:solidFill>
                <a:latin typeface="Georgia"/>
              </a:rPr>
              <a:t> d</a:t>
            </a:r>
            <a:r>
              <a:rPr lang="de-DE" sz="2200" b="1" i="0" dirty="0" err="1">
                <a:solidFill>
                  <a:srgbClr val="2C1E18"/>
                </a:solidFill>
                <a:latin typeface="Georgia"/>
              </a:rPr>
              <a:t>ie</a:t>
            </a:r>
            <a:r>
              <a:rPr lang="de-DE" sz="2200" b="1" i="0" dirty="0">
                <a:solidFill>
                  <a:srgbClr val="2C1E18"/>
                </a:solidFill>
                <a:latin typeface="Georgia"/>
              </a:rPr>
              <a:t> Säulen</a:t>
            </a:r>
            <a:r>
              <a:rPr sz="2200" b="1" i="0" dirty="0">
                <a:solidFill>
                  <a:srgbClr val="2C1E18"/>
                </a:solidFill>
                <a:latin typeface="Georgia"/>
              </a:rPr>
              <a:t> von </a:t>
            </a:r>
            <a:r>
              <a:rPr sz="2200" b="1" i="0" dirty="0" err="1">
                <a:solidFill>
                  <a:srgbClr val="2C1E18"/>
                </a:solidFill>
                <a:latin typeface="Georgia"/>
              </a:rPr>
              <a:t>Satans</a:t>
            </a:r>
            <a:r>
              <a:rPr sz="2200" b="1" i="0" dirty="0">
                <a:solidFill>
                  <a:srgbClr val="2C1E18"/>
                </a:solidFill>
                <a:latin typeface="Georgia"/>
              </a:rPr>
              <a:t> Herrschaft</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5 von 16</a:t>
            </a:r>
          </a:p>
        </p:txBody>
      </p:sp>
      <p:sp>
        <p:nvSpPr>
          <p:cNvPr id="6" name="Rounded Rectangle 5"/>
          <p:cNvSpPr/>
          <p:nvPr/>
        </p:nvSpPr>
        <p:spPr>
          <a:xfrm>
            <a:off x="731520" y="1645920"/>
            <a:ext cx="3328416"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800" b="1" i="0">
                <a:solidFill>
                  <a:srgbClr val="9E2A2B"/>
                </a:solidFill>
                <a:latin typeface="Georgia"/>
              </a:defRPr>
            </a:pPr>
            <a:r>
              <a:rPr sz="1800" b="1" i="0" dirty="0">
                <a:solidFill>
                  <a:srgbClr val="9E2A2B"/>
                </a:solidFill>
                <a:latin typeface="Georgia"/>
              </a:rPr>
              <a:t>1. LÜGE</a:t>
            </a:r>
            <a:r>
              <a:rPr lang="de-DE" sz="1800" b="1" i="0" dirty="0">
                <a:solidFill>
                  <a:srgbClr val="9E2A2B"/>
                </a:solidFill>
                <a:latin typeface="Georgia"/>
              </a:rPr>
              <a:t>N</a:t>
            </a:r>
            <a:endParaRPr sz="1800" b="1" i="0" dirty="0">
              <a:solidFill>
                <a:srgbClr val="9E2A2B"/>
              </a:solidFill>
              <a:latin typeface="Georgia"/>
            </a:endParaRPr>
          </a:p>
          <a:p>
            <a:br>
              <a:rPr dirty="0"/>
            </a:br>
            <a:r>
              <a:rPr sz="1400" b="0" i="0" dirty="0">
                <a:solidFill>
                  <a:srgbClr val="2C1E18"/>
                </a:solidFill>
                <a:latin typeface="Verdana"/>
              </a:rPr>
              <a:t>• Vater der </a:t>
            </a:r>
            <a:r>
              <a:rPr sz="1400" b="0" i="0" dirty="0" err="1">
                <a:solidFill>
                  <a:srgbClr val="2C1E18"/>
                </a:solidFill>
                <a:latin typeface="Verdana"/>
              </a:rPr>
              <a:t>Lüge</a:t>
            </a:r>
            <a:r>
              <a:rPr sz="1400" b="0" i="0" dirty="0">
                <a:solidFill>
                  <a:srgbClr val="2C1E18"/>
                </a:solidFill>
                <a:latin typeface="Verdana"/>
              </a:rPr>
              <a:t> (Joh 8,44)</a:t>
            </a:r>
            <a:br>
              <a:rPr sz="1400" dirty="0"/>
            </a:br>
            <a:r>
              <a:rPr sz="1400" b="0" i="0" dirty="0">
                <a:solidFill>
                  <a:srgbClr val="2C1E18"/>
                </a:solidFill>
                <a:latin typeface="Verdana"/>
              </a:rPr>
              <a:t>• </a:t>
            </a:r>
            <a:r>
              <a:rPr lang="de-DE" sz="1400" dirty="0">
                <a:solidFill>
                  <a:srgbClr val="2C1E18"/>
                </a:solidFill>
                <a:latin typeface="Verdana"/>
              </a:rPr>
              <a:t>Lügt</a:t>
            </a:r>
            <a:r>
              <a:rPr sz="1400" b="0" i="0" dirty="0">
                <a:solidFill>
                  <a:srgbClr val="2C1E18"/>
                </a:solidFill>
                <a:latin typeface="Verdana"/>
              </a:rPr>
              <a:t> </a:t>
            </a:r>
            <a:r>
              <a:rPr sz="1400" b="0" i="0" dirty="0" err="1">
                <a:solidFill>
                  <a:srgbClr val="2C1E18"/>
                </a:solidFill>
                <a:latin typeface="Verdana"/>
              </a:rPr>
              <a:t>über</a:t>
            </a:r>
            <a:r>
              <a:rPr sz="1400" b="0" i="0" dirty="0">
                <a:solidFill>
                  <a:srgbClr val="2C1E18"/>
                </a:solidFill>
                <a:latin typeface="Verdana"/>
              </a:rPr>
              <a:t> </a:t>
            </a:r>
            <a:r>
              <a:rPr sz="1400" b="0" i="0" dirty="0" err="1">
                <a:solidFill>
                  <a:srgbClr val="2C1E18"/>
                </a:solidFill>
                <a:latin typeface="Verdana"/>
              </a:rPr>
              <a:t>Gottes</a:t>
            </a:r>
            <a:r>
              <a:rPr sz="1400" b="0" i="0" dirty="0">
                <a:solidFill>
                  <a:srgbClr val="2C1E18"/>
                </a:solidFill>
                <a:latin typeface="Verdana"/>
              </a:rPr>
              <a:t> </a:t>
            </a:r>
            <a:r>
              <a:rPr sz="1400" b="0" i="0" dirty="0" err="1">
                <a:solidFill>
                  <a:srgbClr val="2C1E18"/>
                </a:solidFill>
                <a:latin typeface="Verdana"/>
              </a:rPr>
              <a:t>Gesetz</a:t>
            </a:r>
            <a:r>
              <a:rPr sz="1400" b="0" i="0" dirty="0">
                <a:solidFill>
                  <a:srgbClr val="2C1E18"/>
                </a:solidFill>
                <a:latin typeface="Verdana"/>
              </a:rPr>
              <a:t>, </a:t>
            </a:r>
            <a:r>
              <a:rPr sz="1400" b="0" i="0" dirty="0" err="1">
                <a:solidFill>
                  <a:srgbClr val="2C1E18"/>
                </a:solidFill>
                <a:latin typeface="Verdana"/>
              </a:rPr>
              <a:t>Gerechtigkeit</a:t>
            </a:r>
            <a:r>
              <a:rPr sz="1400" b="0" i="0" dirty="0">
                <a:solidFill>
                  <a:srgbClr val="2C1E18"/>
                </a:solidFill>
                <a:latin typeface="Verdana"/>
              </a:rPr>
              <a:t> und Charakter.</a:t>
            </a:r>
            <a:br>
              <a:rPr sz="1400" dirty="0"/>
            </a:br>
            <a:r>
              <a:rPr sz="1400" b="0" i="0" dirty="0">
                <a:solidFill>
                  <a:srgbClr val="2C1E18"/>
                </a:solidFill>
                <a:latin typeface="Verdana"/>
              </a:rPr>
              <a:t>• </a:t>
            </a:r>
            <a:r>
              <a:rPr sz="1400" b="0" i="0" dirty="0" err="1">
                <a:solidFill>
                  <a:srgbClr val="2C1E18"/>
                </a:solidFill>
                <a:latin typeface="Verdana"/>
              </a:rPr>
              <a:t>Stellt</a:t>
            </a:r>
            <a:r>
              <a:rPr sz="1400" b="0" i="0" dirty="0">
                <a:solidFill>
                  <a:srgbClr val="2C1E18"/>
                </a:solidFill>
                <a:latin typeface="Verdana"/>
              </a:rPr>
              <a:t> Gott </a:t>
            </a:r>
            <a:r>
              <a:rPr sz="1400" b="0" i="0" dirty="0" err="1">
                <a:solidFill>
                  <a:srgbClr val="2C1E18"/>
                </a:solidFill>
                <a:latin typeface="Verdana"/>
              </a:rPr>
              <a:t>als</a:t>
            </a:r>
            <a:r>
              <a:rPr sz="1400" b="0" i="0" dirty="0">
                <a:solidFill>
                  <a:srgbClr val="2C1E18"/>
                </a:solidFill>
                <a:latin typeface="Verdana"/>
              </a:rPr>
              <a:t> </a:t>
            </a:r>
            <a:r>
              <a:rPr sz="1400" b="0" i="0" dirty="0" err="1">
                <a:solidFill>
                  <a:srgbClr val="2C1E18"/>
                </a:solidFill>
                <a:latin typeface="Verdana"/>
              </a:rPr>
              <a:t>strengen</a:t>
            </a:r>
            <a:r>
              <a:rPr sz="1400" b="0" i="0" dirty="0">
                <a:solidFill>
                  <a:srgbClr val="2C1E18"/>
                </a:solidFill>
                <a:latin typeface="Verdana"/>
              </a:rPr>
              <a:t>, </a:t>
            </a:r>
            <a:r>
              <a:rPr sz="1400" b="0" i="0" dirty="0" err="1">
                <a:solidFill>
                  <a:srgbClr val="2C1E18"/>
                </a:solidFill>
                <a:latin typeface="Verdana"/>
              </a:rPr>
              <a:t>unversöhnlichen</a:t>
            </a:r>
            <a:r>
              <a:rPr sz="1400" b="0" i="0" dirty="0">
                <a:solidFill>
                  <a:srgbClr val="2C1E18"/>
                </a:solidFill>
                <a:latin typeface="Verdana"/>
              </a:rPr>
              <a:t> Richter </a:t>
            </a:r>
            <a:r>
              <a:rPr sz="1400" b="0" i="0" dirty="0" err="1">
                <a:solidFill>
                  <a:srgbClr val="2C1E18"/>
                </a:solidFill>
                <a:latin typeface="Verdana"/>
              </a:rPr>
              <a:t>dar</a:t>
            </a:r>
            <a:r>
              <a:rPr sz="1400" b="0" i="0" dirty="0">
                <a:solidFill>
                  <a:srgbClr val="2C1E18"/>
                </a:solidFill>
                <a:latin typeface="Verdana"/>
              </a:rPr>
              <a:t>.</a:t>
            </a:r>
            <a:br>
              <a:rPr sz="1400" dirty="0"/>
            </a:br>
            <a:r>
              <a:rPr sz="1400" b="0" i="0" dirty="0">
                <a:solidFill>
                  <a:srgbClr val="2C1E18"/>
                </a:solidFill>
                <a:latin typeface="Verdana"/>
              </a:rPr>
              <a:t>• </a:t>
            </a:r>
            <a:r>
              <a:rPr sz="1400" b="0" i="0" dirty="0" err="1">
                <a:solidFill>
                  <a:srgbClr val="2C1E18"/>
                </a:solidFill>
                <a:latin typeface="Verdana"/>
              </a:rPr>
              <a:t>Erzeugt</a:t>
            </a:r>
            <a:r>
              <a:rPr sz="1400" b="0" i="0" dirty="0">
                <a:solidFill>
                  <a:srgbClr val="2C1E18"/>
                </a:solidFill>
                <a:latin typeface="Verdana"/>
              </a:rPr>
              <a:t> </a:t>
            </a:r>
            <a:r>
              <a:rPr sz="1400" b="0" i="0" dirty="0" err="1">
                <a:solidFill>
                  <a:srgbClr val="2C1E18"/>
                </a:solidFill>
                <a:latin typeface="Verdana"/>
              </a:rPr>
              <a:t>Misstrauen</a:t>
            </a:r>
            <a:r>
              <a:rPr sz="1400" b="0" i="0" dirty="0">
                <a:solidFill>
                  <a:srgbClr val="2C1E18"/>
                </a:solidFill>
                <a:latin typeface="Verdana"/>
              </a:rPr>
              <a:t> </a:t>
            </a:r>
            <a:r>
              <a:rPr sz="1400" b="0" i="0" dirty="0" err="1">
                <a:solidFill>
                  <a:srgbClr val="2C1E18"/>
                </a:solidFill>
                <a:latin typeface="Verdana"/>
              </a:rPr>
              <a:t>gegen</a:t>
            </a:r>
            <a:r>
              <a:rPr sz="1400" b="0" i="0" dirty="0">
                <a:solidFill>
                  <a:srgbClr val="2C1E18"/>
                </a:solidFill>
                <a:latin typeface="Verdana"/>
              </a:rPr>
              <a:t> </a:t>
            </a:r>
            <a:r>
              <a:rPr sz="1400" b="0" i="0" dirty="0" err="1">
                <a:solidFill>
                  <a:srgbClr val="2C1E18"/>
                </a:solidFill>
                <a:latin typeface="Verdana"/>
              </a:rPr>
              <a:t>Gottes</a:t>
            </a:r>
            <a:r>
              <a:rPr sz="1400" b="0" i="0" dirty="0">
                <a:solidFill>
                  <a:srgbClr val="2C1E18"/>
                </a:solidFill>
                <a:latin typeface="Verdana"/>
              </a:rPr>
              <a:t> </a:t>
            </a:r>
            <a:r>
              <a:rPr sz="1400" b="0" i="0" dirty="0" err="1">
                <a:solidFill>
                  <a:srgbClr val="2C1E18"/>
                </a:solidFill>
                <a:latin typeface="Verdana"/>
              </a:rPr>
              <a:t>Güte</a:t>
            </a:r>
            <a:r>
              <a:rPr sz="1400" b="0" i="0" dirty="0">
                <a:solidFill>
                  <a:srgbClr val="2C1E18"/>
                </a:solidFill>
                <a:latin typeface="Verdana"/>
              </a:rPr>
              <a:t>.</a:t>
            </a:r>
          </a:p>
        </p:txBody>
      </p:sp>
      <p:sp>
        <p:nvSpPr>
          <p:cNvPr id="7" name="Rounded Rectangle 6"/>
          <p:cNvSpPr/>
          <p:nvPr/>
        </p:nvSpPr>
        <p:spPr>
          <a:xfrm>
            <a:off x="4425696" y="1645920"/>
            <a:ext cx="3328416"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800" b="1" i="0">
                <a:solidFill>
                  <a:srgbClr val="9E2A2B"/>
                </a:solidFill>
                <a:latin typeface="Georgia"/>
              </a:defRPr>
            </a:pPr>
            <a:r>
              <a:rPr sz="1800" b="1" i="0" dirty="0">
                <a:solidFill>
                  <a:srgbClr val="9E2A2B"/>
                </a:solidFill>
                <a:latin typeface="Georgia"/>
              </a:rPr>
              <a:t>2. SÜNDE</a:t>
            </a:r>
          </a:p>
          <a:p>
            <a:br>
              <a:rPr dirty="0"/>
            </a:br>
            <a:r>
              <a:rPr sz="1400" b="0" i="0" dirty="0">
                <a:solidFill>
                  <a:srgbClr val="2C1E18"/>
                </a:solidFill>
                <a:latin typeface="Verdana"/>
              </a:rPr>
              <a:t>• </a:t>
            </a:r>
            <a:r>
              <a:rPr sz="1400" b="0" i="0" dirty="0" err="1">
                <a:solidFill>
                  <a:srgbClr val="2C1E18"/>
                </a:solidFill>
                <a:latin typeface="Verdana"/>
              </a:rPr>
              <a:t>Trennung</a:t>
            </a:r>
            <a:r>
              <a:rPr sz="1400" b="0" i="0" dirty="0">
                <a:solidFill>
                  <a:srgbClr val="2C1E18"/>
                </a:solidFill>
                <a:latin typeface="Verdana"/>
              </a:rPr>
              <a:t> von der Quelle</a:t>
            </a:r>
            <a:br>
              <a:rPr sz="1400" dirty="0"/>
            </a:br>
            <a:r>
              <a:rPr sz="1400" b="0" i="0" dirty="0">
                <a:solidFill>
                  <a:srgbClr val="2C1E18"/>
                </a:solidFill>
                <a:latin typeface="Verdana"/>
              </a:rPr>
              <a:t>• </a:t>
            </a:r>
            <a:r>
              <a:rPr sz="1400" b="0" i="0" dirty="0" err="1">
                <a:solidFill>
                  <a:srgbClr val="2C1E18"/>
                </a:solidFill>
                <a:latin typeface="Verdana"/>
              </a:rPr>
              <a:t>Verlust</a:t>
            </a:r>
            <a:r>
              <a:rPr sz="1400" b="0" i="0" dirty="0">
                <a:solidFill>
                  <a:srgbClr val="2C1E18"/>
                </a:solidFill>
                <a:latin typeface="Verdana"/>
              </a:rPr>
              <a:t> des </a:t>
            </a:r>
            <a:r>
              <a:rPr sz="1400" b="0" i="0" dirty="0" err="1">
                <a:solidFill>
                  <a:srgbClr val="2C1E18"/>
                </a:solidFill>
                <a:latin typeface="Verdana"/>
              </a:rPr>
              <a:t>Unschuldskleides</a:t>
            </a:r>
            <a:r>
              <a:rPr sz="1400" b="0" i="0" dirty="0">
                <a:solidFill>
                  <a:srgbClr val="2C1E18"/>
                </a:solidFill>
                <a:latin typeface="Verdana"/>
              </a:rPr>
              <a:t>.</a:t>
            </a:r>
            <a:br>
              <a:rPr sz="1400" dirty="0"/>
            </a:br>
            <a:r>
              <a:rPr sz="1400" b="0" i="0" dirty="0">
                <a:solidFill>
                  <a:srgbClr val="2C1E18"/>
                </a:solidFill>
                <a:latin typeface="Verdana"/>
              </a:rPr>
              <a:t>• </a:t>
            </a:r>
            <a:r>
              <a:rPr sz="1400" b="0" i="0" dirty="0" err="1">
                <a:solidFill>
                  <a:srgbClr val="2C1E18"/>
                </a:solidFill>
                <a:latin typeface="Verdana"/>
              </a:rPr>
              <a:t>Bringt</a:t>
            </a:r>
            <a:r>
              <a:rPr sz="1400" b="0" i="0" dirty="0">
                <a:solidFill>
                  <a:srgbClr val="2C1E18"/>
                </a:solidFill>
                <a:latin typeface="Verdana"/>
              </a:rPr>
              <a:t> Schuld, Scham, Angst und </a:t>
            </a:r>
            <a:r>
              <a:rPr sz="1400" b="0" i="0" dirty="0" err="1">
                <a:solidFill>
                  <a:srgbClr val="2C1E18"/>
                </a:solidFill>
                <a:latin typeface="Verdana"/>
              </a:rPr>
              <a:t>Selbstrechtfertigung</a:t>
            </a:r>
            <a:r>
              <a:rPr sz="1400" b="0" i="0" dirty="0">
                <a:solidFill>
                  <a:srgbClr val="2C1E18"/>
                </a:solidFill>
                <a:latin typeface="Verdana"/>
              </a:rPr>
              <a:t> </a:t>
            </a:r>
            <a:r>
              <a:rPr sz="1400" b="0" i="0" dirty="0" err="1">
                <a:solidFill>
                  <a:srgbClr val="2C1E18"/>
                </a:solidFill>
                <a:latin typeface="Verdana"/>
              </a:rPr>
              <a:t>hervor</a:t>
            </a:r>
            <a:r>
              <a:rPr sz="1400" b="0" i="0" dirty="0">
                <a:solidFill>
                  <a:srgbClr val="2C1E18"/>
                </a:solidFill>
                <a:latin typeface="Verdana"/>
              </a:rPr>
              <a:t>.</a:t>
            </a:r>
            <a:br>
              <a:rPr sz="1400" dirty="0"/>
            </a:br>
            <a:r>
              <a:rPr sz="1400" b="0" i="0" dirty="0">
                <a:solidFill>
                  <a:srgbClr val="2C1E18"/>
                </a:solidFill>
                <a:latin typeface="Verdana"/>
              </a:rPr>
              <a:t>• Das </a:t>
            </a:r>
            <a:r>
              <a:rPr sz="1400" b="0" i="0" dirty="0" err="1">
                <a:solidFill>
                  <a:srgbClr val="2C1E18"/>
                </a:solidFill>
                <a:latin typeface="Verdana"/>
              </a:rPr>
              <a:t>gebrochene</a:t>
            </a:r>
            <a:r>
              <a:rPr sz="1400" b="0" i="0" dirty="0">
                <a:solidFill>
                  <a:srgbClr val="2C1E18"/>
                </a:solidFill>
                <a:latin typeface="Verdana"/>
              </a:rPr>
              <a:t> </a:t>
            </a:r>
            <a:r>
              <a:rPr sz="1400" b="0" i="0" dirty="0" err="1">
                <a:solidFill>
                  <a:srgbClr val="2C1E18"/>
                </a:solidFill>
                <a:latin typeface="Verdana"/>
              </a:rPr>
              <a:t>Gesetz</a:t>
            </a:r>
            <a:r>
              <a:rPr sz="1400" b="0" i="0" dirty="0">
                <a:solidFill>
                  <a:srgbClr val="2C1E18"/>
                </a:solidFill>
                <a:latin typeface="Verdana"/>
              </a:rPr>
              <a:t> </a:t>
            </a:r>
            <a:r>
              <a:rPr sz="1400" b="0" i="0" dirty="0" err="1">
                <a:solidFill>
                  <a:srgbClr val="2C1E18"/>
                </a:solidFill>
                <a:latin typeface="Verdana"/>
              </a:rPr>
              <a:t>belastet</a:t>
            </a:r>
            <a:r>
              <a:rPr sz="1400" b="0" i="0" dirty="0">
                <a:solidFill>
                  <a:srgbClr val="2C1E18"/>
                </a:solidFill>
                <a:latin typeface="Verdana"/>
              </a:rPr>
              <a:t> das </a:t>
            </a:r>
            <a:r>
              <a:rPr sz="1400" b="0" i="0" dirty="0" err="1">
                <a:solidFill>
                  <a:srgbClr val="2C1E18"/>
                </a:solidFill>
                <a:latin typeface="Verdana"/>
              </a:rPr>
              <a:t>Gewissen</a:t>
            </a:r>
            <a:r>
              <a:rPr lang="de-DE" sz="1400" dirty="0">
                <a:solidFill>
                  <a:srgbClr val="2C1E18"/>
                </a:solidFill>
                <a:latin typeface="Verdana"/>
              </a:rPr>
              <a:t> und versklavt den Menschen</a:t>
            </a:r>
            <a:r>
              <a:rPr sz="1400" b="0" i="0" dirty="0">
                <a:solidFill>
                  <a:srgbClr val="2C1E18"/>
                </a:solidFill>
                <a:latin typeface="Verdana"/>
              </a:rPr>
              <a:t>.</a:t>
            </a:r>
          </a:p>
        </p:txBody>
      </p:sp>
      <p:sp>
        <p:nvSpPr>
          <p:cNvPr id="8" name="Rounded Rectangle 7"/>
          <p:cNvSpPr/>
          <p:nvPr/>
        </p:nvSpPr>
        <p:spPr>
          <a:xfrm>
            <a:off x="8119872" y="1645920"/>
            <a:ext cx="3328416"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800" b="1" i="0">
                <a:solidFill>
                  <a:srgbClr val="9E2A2B"/>
                </a:solidFill>
                <a:latin typeface="Georgia"/>
              </a:defRPr>
            </a:pPr>
            <a:r>
              <a:rPr sz="1800" b="1" i="0" dirty="0">
                <a:solidFill>
                  <a:srgbClr val="9E2A2B"/>
                </a:solidFill>
                <a:latin typeface="Georgia"/>
              </a:rPr>
              <a:t>3. TOD</a:t>
            </a:r>
          </a:p>
          <a:p>
            <a:br>
              <a:rPr dirty="0"/>
            </a:br>
            <a:r>
              <a:rPr sz="1400" b="0" i="0" dirty="0">
                <a:solidFill>
                  <a:srgbClr val="2C1E18"/>
                </a:solidFill>
                <a:latin typeface="Verdana"/>
              </a:rPr>
              <a:t>• </a:t>
            </a:r>
            <a:r>
              <a:rPr sz="1400" b="0" i="0" dirty="0" err="1">
                <a:solidFill>
                  <a:srgbClr val="2C1E18"/>
                </a:solidFill>
                <a:latin typeface="Verdana"/>
              </a:rPr>
              <a:t>Zerstörung</a:t>
            </a:r>
            <a:r>
              <a:rPr sz="1400" b="0" i="0" dirty="0">
                <a:solidFill>
                  <a:srgbClr val="2C1E18"/>
                </a:solidFill>
                <a:latin typeface="Verdana"/>
              </a:rPr>
              <a:t> &amp; </a:t>
            </a:r>
            <a:r>
              <a:rPr sz="1400" b="0" i="0" dirty="0" err="1">
                <a:solidFill>
                  <a:srgbClr val="2C1E18"/>
                </a:solidFill>
                <a:latin typeface="Verdana"/>
              </a:rPr>
              <a:t>Verfall</a:t>
            </a:r>
            <a:br>
              <a:rPr sz="1400" dirty="0"/>
            </a:br>
            <a:r>
              <a:rPr sz="1400" b="0" i="0" dirty="0">
                <a:solidFill>
                  <a:srgbClr val="2C1E18"/>
                </a:solidFill>
                <a:latin typeface="Verdana"/>
              </a:rPr>
              <a:t>• Die </a:t>
            </a:r>
            <a:r>
              <a:rPr sz="1400" b="0" i="0" dirty="0" err="1">
                <a:solidFill>
                  <a:srgbClr val="2C1E18"/>
                </a:solidFill>
                <a:latin typeface="Verdana"/>
              </a:rPr>
              <a:t>natürliche</a:t>
            </a:r>
            <a:r>
              <a:rPr sz="1400" b="0" i="0" dirty="0">
                <a:solidFill>
                  <a:srgbClr val="2C1E18"/>
                </a:solidFill>
                <a:latin typeface="Verdana"/>
              </a:rPr>
              <a:t> </a:t>
            </a:r>
            <a:r>
              <a:rPr sz="1400" b="0" i="0" dirty="0" err="1">
                <a:solidFill>
                  <a:srgbClr val="2C1E18"/>
                </a:solidFill>
                <a:latin typeface="Verdana"/>
              </a:rPr>
              <a:t>Folge</a:t>
            </a:r>
            <a:r>
              <a:rPr sz="1400" b="0" i="0" dirty="0">
                <a:solidFill>
                  <a:srgbClr val="2C1E18"/>
                </a:solidFill>
                <a:latin typeface="Verdana"/>
              </a:rPr>
              <a:t> der </a:t>
            </a:r>
            <a:r>
              <a:rPr sz="1400" b="0" i="0" dirty="0" err="1">
                <a:solidFill>
                  <a:srgbClr val="2C1E18"/>
                </a:solidFill>
                <a:latin typeface="Verdana"/>
              </a:rPr>
              <a:t>Abkehr</a:t>
            </a:r>
            <a:r>
              <a:rPr sz="1400" b="0" i="0" dirty="0">
                <a:solidFill>
                  <a:srgbClr val="2C1E18"/>
                </a:solidFill>
                <a:latin typeface="Verdana"/>
              </a:rPr>
              <a:t> von Gott (Jak 1,15).</a:t>
            </a:r>
            <a:br>
              <a:rPr sz="1400" dirty="0"/>
            </a:br>
            <a:r>
              <a:rPr sz="1400" b="0" i="0" dirty="0">
                <a:solidFill>
                  <a:srgbClr val="2C1E18"/>
                </a:solidFill>
                <a:latin typeface="Verdana"/>
              </a:rPr>
              <a:t>• </a:t>
            </a:r>
            <a:r>
              <a:rPr sz="1400" b="0" i="0" dirty="0" err="1">
                <a:solidFill>
                  <a:srgbClr val="2C1E18"/>
                </a:solidFill>
                <a:latin typeface="Verdana"/>
              </a:rPr>
              <a:t>Satans</a:t>
            </a:r>
            <a:r>
              <a:rPr sz="1400" b="0" i="0" dirty="0">
                <a:solidFill>
                  <a:srgbClr val="2C1E18"/>
                </a:solidFill>
                <a:latin typeface="Verdana"/>
              </a:rPr>
              <a:t> </a:t>
            </a:r>
            <a:r>
              <a:rPr sz="1400" b="0" i="0" dirty="0" err="1">
                <a:solidFill>
                  <a:srgbClr val="2C1E18"/>
                </a:solidFill>
                <a:latin typeface="Verdana"/>
              </a:rPr>
              <a:t>sichtbares</a:t>
            </a:r>
            <a:r>
              <a:rPr sz="1400" b="0" i="0" dirty="0">
                <a:solidFill>
                  <a:srgbClr val="2C1E18"/>
                </a:solidFill>
                <a:latin typeface="Verdana"/>
              </a:rPr>
              <a:t> </a:t>
            </a:r>
            <a:r>
              <a:rPr sz="1400" b="0" i="0" dirty="0" err="1">
                <a:solidFill>
                  <a:srgbClr val="2C1E18"/>
                </a:solidFill>
                <a:latin typeface="Verdana"/>
              </a:rPr>
              <a:t>Gefängnis</a:t>
            </a:r>
            <a:r>
              <a:rPr sz="1400" b="0" i="0" dirty="0">
                <a:solidFill>
                  <a:srgbClr val="2C1E18"/>
                </a:solidFill>
                <a:latin typeface="Verdana"/>
              </a:rPr>
              <a:t>.</a:t>
            </a:r>
            <a:br>
              <a:rPr sz="1400" dirty="0"/>
            </a:br>
            <a:r>
              <a:rPr sz="1400" b="0" i="0" dirty="0">
                <a:solidFill>
                  <a:srgbClr val="2C1E18"/>
                </a:solidFill>
                <a:latin typeface="Verdana"/>
              </a:rPr>
              <a:t>• </a:t>
            </a:r>
            <a:r>
              <a:rPr sz="1400" b="0" i="0" dirty="0" err="1">
                <a:solidFill>
                  <a:srgbClr val="2C1E18"/>
                </a:solidFill>
                <a:latin typeface="Verdana"/>
              </a:rPr>
              <a:t>Hält</a:t>
            </a:r>
            <a:r>
              <a:rPr sz="1400" b="0" i="0" dirty="0">
                <a:solidFill>
                  <a:srgbClr val="2C1E18"/>
                </a:solidFill>
                <a:latin typeface="Verdana"/>
              </a:rPr>
              <a:t> Menschen </a:t>
            </a:r>
            <a:r>
              <a:rPr sz="1400" b="0" i="0" dirty="0" err="1">
                <a:solidFill>
                  <a:srgbClr val="2C1E18"/>
                </a:solidFill>
                <a:latin typeface="Verdana"/>
              </a:rPr>
              <a:t>durch</a:t>
            </a:r>
            <a:r>
              <a:rPr sz="1400" b="0" i="0" dirty="0">
                <a:solidFill>
                  <a:srgbClr val="2C1E18"/>
                </a:solidFill>
                <a:latin typeface="Verdana"/>
              </a:rPr>
              <a:t> </a:t>
            </a:r>
            <a:r>
              <a:rPr sz="1400" b="0" i="0" dirty="0" err="1">
                <a:solidFill>
                  <a:srgbClr val="2C1E18"/>
                </a:solidFill>
                <a:latin typeface="Verdana"/>
              </a:rPr>
              <a:t>Furcht</a:t>
            </a:r>
            <a:r>
              <a:rPr sz="1400" b="0" i="0" dirty="0">
                <a:solidFill>
                  <a:srgbClr val="2C1E18"/>
                </a:solidFill>
                <a:latin typeface="Verdana"/>
              </a:rPr>
              <a:t> in </a:t>
            </a:r>
            <a:r>
              <a:rPr sz="1400" b="0" i="0" dirty="0" err="1">
                <a:solidFill>
                  <a:srgbClr val="2C1E18"/>
                </a:solidFill>
                <a:latin typeface="Verdana"/>
              </a:rPr>
              <a:t>Knechtschaft</a:t>
            </a:r>
            <a:r>
              <a:rPr sz="1400" b="0" i="0" dirty="0">
                <a:solidFill>
                  <a:srgbClr val="2C1E18"/>
                </a:solidFill>
                <a:latin typeface="Verdana"/>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Die Sünde verändert nicht Gottes Herz, sondern verdunkelt den Verstand des Menschen</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6 von 16</a:t>
            </a:r>
          </a:p>
        </p:txBody>
      </p:sp>
      <p:sp>
        <p:nvSpPr>
          <p:cNvPr id="6" name="Rounded Rectangle 5"/>
          <p:cNvSpPr/>
          <p:nvPr/>
        </p:nvSpPr>
        <p:spPr>
          <a:xfrm>
            <a:off x="73152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a:solidFill>
                  <a:srgbClr val="9E2A2B"/>
                </a:solidFill>
                <a:latin typeface="Georgia"/>
              </a:rPr>
              <a:t>Adams Flucht &amp; Kains </a:t>
            </a:r>
            <a:r>
              <a:rPr sz="1700" b="1" i="0" dirty="0" err="1">
                <a:solidFill>
                  <a:srgbClr val="9E2A2B"/>
                </a:solidFill>
                <a:latin typeface="Georgia"/>
              </a:rPr>
              <a:t>Verhärtung</a:t>
            </a:r>
            <a:endParaRPr sz="1700" b="1" i="0" dirty="0">
              <a:solidFill>
                <a:srgbClr val="9E2A2B"/>
              </a:solidFill>
              <a:latin typeface="Georgia"/>
            </a:endParaRPr>
          </a:p>
          <a:p>
            <a:pPr algn="l">
              <a:defRPr sz="1200" b="0" i="0">
                <a:solidFill>
                  <a:srgbClr val="2C1E18"/>
                </a:solidFill>
                <a:latin typeface="Verdana"/>
              </a:defRPr>
            </a:pPr>
            <a:r>
              <a:rPr sz="1400" b="0" i="0" dirty="0">
                <a:solidFill>
                  <a:srgbClr val="2C1E18"/>
                </a:solidFill>
                <a:latin typeface="Verdana"/>
              </a:rPr>
              <a:t>• Der </a:t>
            </a:r>
            <a:r>
              <a:rPr sz="1400" b="0" i="0" dirty="0" err="1">
                <a:solidFill>
                  <a:srgbClr val="2C1E18"/>
                </a:solidFill>
                <a:latin typeface="Verdana"/>
              </a:rPr>
              <a:t>Schreckenszustand</a:t>
            </a:r>
            <a:r>
              <a:rPr sz="1400" b="0" i="0" dirty="0">
                <a:solidFill>
                  <a:srgbClr val="2C1E18"/>
                </a:solidFill>
                <a:latin typeface="Verdana"/>
              </a:rPr>
              <a:t> Adams: Nach der </a:t>
            </a:r>
            <a:r>
              <a:rPr sz="1400" b="0" i="0" dirty="0" err="1">
                <a:solidFill>
                  <a:srgbClr val="2C1E18"/>
                </a:solidFill>
                <a:latin typeface="Verdana"/>
              </a:rPr>
              <a:t>Sünde</a:t>
            </a:r>
            <a:r>
              <a:rPr sz="1400" b="0" i="0" dirty="0">
                <a:solidFill>
                  <a:srgbClr val="2C1E18"/>
                </a:solidFill>
                <a:latin typeface="Verdana"/>
              </a:rPr>
              <a:t> </a:t>
            </a:r>
            <a:r>
              <a:rPr sz="1400" b="0" i="0" dirty="0" err="1">
                <a:solidFill>
                  <a:srgbClr val="2C1E18"/>
                </a:solidFill>
                <a:latin typeface="Verdana"/>
              </a:rPr>
              <a:t>ergriff</a:t>
            </a:r>
            <a:r>
              <a:rPr sz="1400" b="0" i="0" dirty="0">
                <a:solidFill>
                  <a:srgbClr val="2C1E18"/>
                </a:solidFill>
                <a:latin typeface="Verdana"/>
              </a:rPr>
              <a:t> Adam </a:t>
            </a:r>
            <a:r>
              <a:rPr sz="1400" b="0" i="0" dirty="0" err="1">
                <a:solidFill>
                  <a:srgbClr val="2C1E18"/>
                </a:solidFill>
                <a:latin typeface="Verdana"/>
              </a:rPr>
              <a:t>Furcht</a:t>
            </a:r>
            <a:r>
              <a:rPr sz="1400" b="0" i="0" dirty="0">
                <a:solidFill>
                  <a:srgbClr val="2C1E18"/>
                </a:solidFill>
                <a:latin typeface="Verdana"/>
              </a:rPr>
              <a:t> und Scham. Er </a:t>
            </a:r>
            <a:r>
              <a:rPr sz="1400" b="0" i="0" dirty="0" err="1">
                <a:solidFill>
                  <a:srgbClr val="2C1E18"/>
                </a:solidFill>
                <a:latin typeface="Verdana"/>
              </a:rPr>
              <a:t>wollte</a:t>
            </a:r>
            <a:r>
              <a:rPr sz="1400" b="0" i="0" dirty="0">
                <a:solidFill>
                  <a:srgbClr val="2C1E18"/>
                </a:solidFill>
                <a:latin typeface="Verdana"/>
              </a:rPr>
              <a:t> </a:t>
            </a:r>
            <a:r>
              <a:rPr sz="1400" b="0" i="0" dirty="0" err="1">
                <a:solidFill>
                  <a:srgbClr val="2C1E18"/>
                </a:solidFill>
                <a:latin typeface="Verdana"/>
              </a:rPr>
              <a:t>sich</a:t>
            </a:r>
            <a:r>
              <a:rPr sz="1400" b="0" i="0" dirty="0">
                <a:solidFill>
                  <a:srgbClr val="2C1E18"/>
                </a:solidFill>
                <a:latin typeface="Verdana"/>
              </a:rPr>
              <a:t> </a:t>
            </a:r>
            <a:r>
              <a:rPr sz="1400" b="0" i="0" dirty="0" err="1">
                <a:solidFill>
                  <a:srgbClr val="2C1E18"/>
                </a:solidFill>
                <a:latin typeface="Verdana"/>
              </a:rPr>
              <a:t>vor</a:t>
            </a:r>
            <a:r>
              <a:rPr sz="1400" b="0" i="0" dirty="0">
                <a:solidFill>
                  <a:srgbClr val="2C1E18"/>
                </a:solidFill>
                <a:latin typeface="Verdana"/>
              </a:rPr>
              <a:t> der </a:t>
            </a:r>
            <a:r>
              <a:rPr sz="1400" b="0" i="0" dirty="0" err="1">
                <a:solidFill>
                  <a:srgbClr val="2C1E18"/>
                </a:solidFill>
                <a:latin typeface="Verdana"/>
              </a:rPr>
              <a:t>Gegenwart</a:t>
            </a:r>
            <a:r>
              <a:rPr sz="1400" b="0" i="0" dirty="0">
                <a:solidFill>
                  <a:srgbClr val="2C1E18"/>
                </a:solidFill>
                <a:latin typeface="Verdana"/>
              </a:rPr>
              <a:t> </a:t>
            </a:r>
            <a:r>
              <a:rPr sz="1400" b="0" i="0" dirty="0" err="1">
                <a:solidFill>
                  <a:srgbClr val="2C1E18"/>
                </a:solidFill>
                <a:latin typeface="Verdana"/>
              </a:rPr>
              <a:t>Gottes</a:t>
            </a:r>
            <a:r>
              <a:rPr sz="1400" b="0" i="0" dirty="0">
                <a:solidFill>
                  <a:srgbClr val="2C1E18"/>
                </a:solidFill>
                <a:latin typeface="Verdana"/>
              </a:rPr>
              <a:t> </a:t>
            </a:r>
            <a:r>
              <a:rPr sz="1400" b="0" i="0" dirty="0" err="1">
                <a:solidFill>
                  <a:srgbClr val="2C1E18"/>
                </a:solidFill>
                <a:latin typeface="Verdana"/>
              </a:rPr>
              <a:t>verbergen</a:t>
            </a:r>
            <a:r>
              <a:rPr sz="1400" b="0" i="0" dirty="0">
                <a:solidFill>
                  <a:srgbClr val="2C1E18"/>
                </a:solidFill>
                <a:latin typeface="Verdana"/>
              </a:rPr>
              <a:t>, die er </a:t>
            </a:r>
            <a:r>
              <a:rPr sz="1400" b="0" i="0" dirty="0" err="1">
                <a:solidFill>
                  <a:srgbClr val="2C1E18"/>
                </a:solidFill>
                <a:latin typeface="Verdana"/>
              </a:rPr>
              <a:t>zuvor</a:t>
            </a:r>
            <a:r>
              <a:rPr sz="1400" b="0" i="0" dirty="0">
                <a:solidFill>
                  <a:srgbClr val="2C1E18"/>
                </a:solidFill>
                <a:latin typeface="Verdana"/>
              </a:rPr>
              <a:t> </a:t>
            </a:r>
            <a:r>
              <a:rPr sz="1400" b="0" i="0" dirty="0" err="1">
                <a:solidFill>
                  <a:srgbClr val="2C1E18"/>
                </a:solidFill>
                <a:latin typeface="Verdana"/>
              </a:rPr>
              <a:t>liebte</a:t>
            </a:r>
            <a:r>
              <a:rPr sz="1400" b="0" i="0" dirty="0">
                <a:solidFill>
                  <a:srgbClr val="2C1E18"/>
                </a:solidFill>
                <a:latin typeface="Verdana"/>
              </a:rPr>
              <a:t> (Gen 3; ST 1886).</a:t>
            </a:r>
            <a:br>
              <a:rPr sz="1400" dirty="0"/>
            </a:br>
            <a:r>
              <a:rPr sz="1400" b="0" i="0" dirty="0">
                <a:solidFill>
                  <a:srgbClr val="2C1E18"/>
                </a:solidFill>
                <a:latin typeface="Verdana"/>
              </a:rPr>
              <a:t>• Kains </a:t>
            </a:r>
            <a:r>
              <a:rPr lang="de-DE" sz="1400" dirty="0">
                <a:solidFill>
                  <a:srgbClr val="2C1E18"/>
                </a:solidFill>
                <a:latin typeface="Verdana"/>
              </a:rPr>
              <a:t>Ver</a:t>
            </a:r>
            <a:r>
              <a:rPr sz="1400" b="0" i="0" dirty="0" err="1">
                <a:solidFill>
                  <a:srgbClr val="2C1E18"/>
                </a:solidFill>
                <a:latin typeface="Verdana"/>
              </a:rPr>
              <a:t>härtung</a:t>
            </a:r>
            <a:r>
              <a:rPr sz="1400" b="0" i="0" dirty="0">
                <a:solidFill>
                  <a:srgbClr val="2C1E18"/>
                </a:solidFill>
                <a:latin typeface="Verdana"/>
              </a:rPr>
              <a:t>: Die Last der Schuld </a:t>
            </a:r>
            <a:r>
              <a:rPr sz="1400" b="0" i="0" dirty="0" err="1">
                <a:solidFill>
                  <a:srgbClr val="2C1E18"/>
                </a:solidFill>
                <a:latin typeface="Verdana"/>
              </a:rPr>
              <a:t>trieb</a:t>
            </a:r>
            <a:r>
              <a:rPr sz="1400" b="0" i="0" dirty="0">
                <a:solidFill>
                  <a:srgbClr val="2C1E18"/>
                </a:solidFill>
                <a:latin typeface="Verdana"/>
              </a:rPr>
              <a:t> Kain </a:t>
            </a:r>
            <a:r>
              <a:rPr sz="1400" b="0" i="0" dirty="0" err="1">
                <a:solidFill>
                  <a:srgbClr val="2C1E18"/>
                </a:solidFill>
                <a:latin typeface="Verdana"/>
              </a:rPr>
              <a:t>dazu</a:t>
            </a:r>
            <a:r>
              <a:rPr sz="1400" b="0" i="0" dirty="0">
                <a:solidFill>
                  <a:srgbClr val="2C1E18"/>
                </a:solidFill>
                <a:latin typeface="Verdana"/>
              </a:rPr>
              <a:t>, sein Herz </a:t>
            </a:r>
            <a:r>
              <a:rPr sz="1400" b="0" i="0" dirty="0" err="1">
                <a:solidFill>
                  <a:srgbClr val="2C1E18"/>
                </a:solidFill>
                <a:latin typeface="Verdana"/>
              </a:rPr>
              <a:t>trotzig</a:t>
            </a:r>
            <a:r>
              <a:rPr sz="1400" b="0" i="0" dirty="0">
                <a:solidFill>
                  <a:srgbClr val="2C1E18"/>
                </a:solidFill>
                <a:latin typeface="Verdana"/>
              </a:rPr>
              <a:t> </a:t>
            </a:r>
            <a:r>
              <a:rPr sz="1400" b="0" i="0" dirty="0" err="1">
                <a:solidFill>
                  <a:srgbClr val="2C1E18"/>
                </a:solidFill>
                <a:latin typeface="Verdana"/>
              </a:rPr>
              <a:t>zu</a:t>
            </a:r>
            <a:r>
              <a:rPr sz="1400" b="0" i="0" dirty="0">
                <a:solidFill>
                  <a:srgbClr val="2C1E18"/>
                </a:solidFill>
                <a:latin typeface="Verdana"/>
              </a:rPr>
              <a:t> </a:t>
            </a:r>
            <a:r>
              <a:rPr sz="1400" b="0" i="0" dirty="0" err="1">
                <a:solidFill>
                  <a:srgbClr val="2C1E18"/>
                </a:solidFill>
                <a:latin typeface="Verdana"/>
              </a:rPr>
              <a:t>verschließen</a:t>
            </a:r>
            <a:r>
              <a:rPr sz="1400" b="0" i="0" dirty="0">
                <a:solidFill>
                  <a:srgbClr val="2C1E18"/>
                </a:solidFill>
                <a:latin typeface="Verdana"/>
              </a:rPr>
              <a:t> ('Soll ich </a:t>
            </a:r>
            <a:r>
              <a:rPr sz="1400" b="0" i="0" dirty="0" err="1">
                <a:solidFill>
                  <a:srgbClr val="2C1E18"/>
                </a:solidFill>
                <a:latin typeface="Verdana"/>
              </a:rPr>
              <a:t>meines</a:t>
            </a:r>
            <a:r>
              <a:rPr sz="1400" b="0" i="0" dirty="0">
                <a:solidFill>
                  <a:srgbClr val="2C1E18"/>
                </a:solidFill>
                <a:latin typeface="Verdana"/>
              </a:rPr>
              <a:t> </a:t>
            </a:r>
            <a:r>
              <a:rPr sz="1400" b="0" i="0" dirty="0" err="1">
                <a:solidFill>
                  <a:srgbClr val="2C1E18"/>
                </a:solidFill>
                <a:latin typeface="Verdana"/>
              </a:rPr>
              <a:t>Bruders</a:t>
            </a:r>
            <a:r>
              <a:rPr sz="1400" b="0" i="0" dirty="0">
                <a:solidFill>
                  <a:srgbClr val="2C1E18"/>
                </a:solidFill>
                <a:latin typeface="Verdana"/>
              </a:rPr>
              <a:t> </a:t>
            </a:r>
            <a:r>
              <a:rPr sz="1400" b="0" i="0" dirty="0" err="1">
                <a:solidFill>
                  <a:srgbClr val="2C1E18"/>
                </a:solidFill>
                <a:latin typeface="Verdana"/>
              </a:rPr>
              <a:t>Hüter</a:t>
            </a:r>
            <a:r>
              <a:rPr sz="1400" b="0" i="0" dirty="0">
                <a:solidFill>
                  <a:srgbClr val="2C1E18"/>
                </a:solidFill>
                <a:latin typeface="Verdana"/>
              </a:rPr>
              <a:t> sein?').</a:t>
            </a:r>
            <a:br>
              <a:rPr sz="1400" dirty="0"/>
            </a:br>
            <a:r>
              <a:rPr sz="1400" b="0" i="0" dirty="0">
                <a:solidFill>
                  <a:srgbClr val="2C1E18"/>
                </a:solidFill>
                <a:latin typeface="Verdana"/>
              </a:rPr>
              <a:t>• Die </a:t>
            </a:r>
            <a:r>
              <a:rPr sz="1400" b="0" i="0" dirty="0" err="1">
                <a:solidFill>
                  <a:srgbClr val="2C1E18"/>
                </a:solidFill>
                <a:latin typeface="Verdana"/>
              </a:rPr>
              <a:t>Folge</a:t>
            </a:r>
            <a:r>
              <a:rPr sz="1400" b="0" i="0" dirty="0">
                <a:solidFill>
                  <a:srgbClr val="2C1E18"/>
                </a:solidFill>
                <a:latin typeface="Verdana"/>
              </a:rPr>
              <a:t>: </a:t>
            </a:r>
            <a:r>
              <a:rPr sz="1400" b="0" i="0" dirty="0" err="1">
                <a:solidFill>
                  <a:srgbClr val="2C1E18"/>
                </a:solidFill>
                <a:latin typeface="Verdana"/>
              </a:rPr>
              <a:t>Schuldgefühle</a:t>
            </a:r>
            <a:r>
              <a:rPr sz="1400" b="0" i="0" dirty="0">
                <a:solidFill>
                  <a:srgbClr val="2C1E18"/>
                </a:solidFill>
                <a:latin typeface="Verdana"/>
              </a:rPr>
              <a:t> </a:t>
            </a:r>
            <a:r>
              <a:rPr sz="1400" b="0" i="0" dirty="0" err="1">
                <a:solidFill>
                  <a:srgbClr val="2C1E18"/>
                </a:solidFill>
                <a:latin typeface="Verdana"/>
              </a:rPr>
              <a:t>rauben</a:t>
            </a:r>
            <a:r>
              <a:rPr sz="1400" b="0" i="0" dirty="0">
                <a:solidFill>
                  <a:srgbClr val="2C1E18"/>
                </a:solidFill>
                <a:latin typeface="Verdana"/>
              </a:rPr>
              <a:t> den Frieden und </a:t>
            </a:r>
            <a:r>
              <a:rPr sz="1400" b="0" i="0" dirty="0" err="1">
                <a:solidFill>
                  <a:srgbClr val="2C1E18"/>
                </a:solidFill>
                <a:latin typeface="Verdana"/>
              </a:rPr>
              <a:t>führen</a:t>
            </a:r>
            <a:r>
              <a:rPr sz="1400" b="0" i="0" dirty="0">
                <a:solidFill>
                  <a:srgbClr val="2C1E18"/>
                </a:solidFill>
                <a:latin typeface="Verdana"/>
              </a:rPr>
              <a:t> </a:t>
            </a:r>
            <a:r>
              <a:rPr sz="1400" b="0" i="0" dirty="0" err="1">
                <a:solidFill>
                  <a:srgbClr val="2C1E18"/>
                </a:solidFill>
                <a:latin typeface="Verdana"/>
              </a:rPr>
              <a:t>zur</a:t>
            </a:r>
            <a:r>
              <a:rPr sz="1400" b="0" i="0" dirty="0">
                <a:solidFill>
                  <a:srgbClr val="2C1E18"/>
                </a:solidFill>
                <a:latin typeface="Verdana"/>
              </a:rPr>
              <a:t> Flucht </a:t>
            </a:r>
            <a:r>
              <a:rPr sz="1400" b="0" i="0" dirty="0" err="1">
                <a:solidFill>
                  <a:srgbClr val="2C1E18"/>
                </a:solidFill>
                <a:latin typeface="Verdana"/>
              </a:rPr>
              <a:t>vor</a:t>
            </a:r>
            <a:r>
              <a:rPr sz="1400" b="0" i="0" dirty="0">
                <a:solidFill>
                  <a:srgbClr val="2C1E18"/>
                </a:solidFill>
                <a:latin typeface="Verdana"/>
              </a:rPr>
              <a:t> dem </a:t>
            </a:r>
            <a:r>
              <a:rPr sz="1400" b="0" i="0" dirty="0" err="1">
                <a:solidFill>
                  <a:srgbClr val="2C1E18"/>
                </a:solidFill>
                <a:latin typeface="Verdana"/>
              </a:rPr>
              <a:t>Schöpfer</a:t>
            </a:r>
            <a:r>
              <a:rPr sz="1400" b="0" i="0" dirty="0">
                <a:solidFill>
                  <a:srgbClr val="2C1E18"/>
                </a:solidFill>
                <a:latin typeface="Verdana"/>
              </a:rPr>
              <a:t>.</a:t>
            </a:r>
          </a:p>
        </p:txBody>
      </p:sp>
      <p:sp>
        <p:nvSpPr>
          <p:cNvPr id="7" name="Rounded Rectangle 6"/>
          <p:cNvSpPr/>
          <p:nvPr/>
        </p:nvSpPr>
        <p:spPr>
          <a:xfrm>
            <a:off x="630936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err="1">
                <a:solidFill>
                  <a:srgbClr val="9E2A2B"/>
                </a:solidFill>
                <a:latin typeface="Georgia"/>
              </a:rPr>
              <a:t>Satans</a:t>
            </a:r>
            <a:r>
              <a:rPr sz="1700" b="1" i="0" dirty="0">
                <a:solidFill>
                  <a:srgbClr val="9E2A2B"/>
                </a:solidFill>
                <a:latin typeface="Georgia"/>
              </a:rPr>
              <a:t> </a:t>
            </a:r>
            <a:r>
              <a:rPr sz="1700" b="1" i="0" dirty="0" err="1">
                <a:solidFill>
                  <a:srgbClr val="9E2A2B"/>
                </a:solidFill>
                <a:latin typeface="Georgia"/>
              </a:rPr>
              <a:t>Verleumdung</a:t>
            </a:r>
            <a:r>
              <a:rPr sz="1700" b="1" i="0" dirty="0">
                <a:solidFill>
                  <a:srgbClr val="9E2A2B"/>
                </a:solidFill>
                <a:latin typeface="Georgia"/>
              </a:rPr>
              <a:t> </a:t>
            </a:r>
            <a:r>
              <a:rPr sz="1700" b="1" i="0" dirty="0" err="1">
                <a:solidFill>
                  <a:srgbClr val="9E2A2B"/>
                </a:solidFill>
                <a:latin typeface="Georgia"/>
              </a:rPr>
              <a:t>Gottes</a:t>
            </a:r>
            <a:endParaRPr sz="1700" b="1" i="0" dirty="0">
              <a:solidFill>
                <a:srgbClr val="9E2A2B"/>
              </a:solidFill>
              <a:latin typeface="Georgia"/>
            </a:endParaRPr>
          </a:p>
          <a:p>
            <a:pPr algn="l">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Falsche</a:t>
            </a:r>
            <a:r>
              <a:rPr sz="1400" b="0" i="0" dirty="0">
                <a:solidFill>
                  <a:srgbClr val="2C1E18"/>
                </a:solidFill>
                <a:latin typeface="Verdana"/>
              </a:rPr>
              <a:t> </a:t>
            </a:r>
            <a:r>
              <a:rPr sz="1400" b="0" i="0" dirty="0" err="1">
                <a:solidFill>
                  <a:srgbClr val="2C1E18"/>
                </a:solidFill>
                <a:latin typeface="Verdana"/>
              </a:rPr>
              <a:t>Zuordnung</a:t>
            </a:r>
            <a:r>
              <a:rPr sz="1400" b="0" i="0" dirty="0">
                <a:solidFill>
                  <a:srgbClr val="2C1E18"/>
                </a:solidFill>
                <a:latin typeface="Verdana"/>
              </a:rPr>
              <a:t>: Satan </a:t>
            </a:r>
            <a:r>
              <a:rPr sz="1400" b="0" i="0" dirty="0" err="1">
                <a:solidFill>
                  <a:srgbClr val="2C1E18"/>
                </a:solidFill>
                <a:latin typeface="Verdana"/>
              </a:rPr>
              <a:t>verleitete</a:t>
            </a:r>
            <a:r>
              <a:rPr sz="1400" b="0" i="0" dirty="0">
                <a:solidFill>
                  <a:srgbClr val="2C1E18"/>
                </a:solidFill>
                <a:latin typeface="Verdana"/>
              </a:rPr>
              <a:t> d</a:t>
            </a:r>
            <a:r>
              <a:rPr lang="de-DE" sz="1400" b="0" i="0" dirty="0" err="1">
                <a:solidFill>
                  <a:srgbClr val="2C1E18"/>
                </a:solidFill>
                <a:latin typeface="Verdana"/>
              </a:rPr>
              <a:t>ie</a:t>
            </a:r>
            <a:r>
              <a:rPr sz="1400" b="0" i="0" dirty="0">
                <a:solidFill>
                  <a:srgbClr val="2C1E18"/>
                </a:solidFill>
                <a:latin typeface="Verdana"/>
              </a:rPr>
              <a:t> Menschen, Gott </a:t>
            </a:r>
            <a:r>
              <a:rPr sz="1400" b="0" i="0" dirty="0" err="1">
                <a:solidFill>
                  <a:srgbClr val="2C1E18"/>
                </a:solidFill>
                <a:latin typeface="Verdana"/>
              </a:rPr>
              <a:t>wegen</a:t>
            </a:r>
            <a:r>
              <a:rPr sz="1400" b="0" i="0" dirty="0">
                <a:solidFill>
                  <a:srgbClr val="2C1E18"/>
                </a:solidFill>
                <a:latin typeface="Verdana"/>
              </a:rPr>
              <a:t> der Folgen der </a:t>
            </a:r>
            <a:r>
              <a:rPr sz="1400" b="0" i="0" dirty="0" err="1">
                <a:solidFill>
                  <a:srgbClr val="2C1E18"/>
                </a:solidFill>
                <a:latin typeface="Verdana"/>
              </a:rPr>
              <a:t>Sünde</a:t>
            </a:r>
            <a:r>
              <a:rPr sz="1400" b="0" i="0" dirty="0">
                <a:solidFill>
                  <a:srgbClr val="2C1E18"/>
                </a:solidFill>
                <a:latin typeface="Verdana"/>
              </a:rPr>
              <a:t> </a:t>
            </a:r>
            <a:r>
              <a:rPr sz="1400" b="0" i="0" dirty="0" err="1">
                <a:solidFill>
                  <a:srgbClr val="2C1E18"/>
                </a:solidFill>
                <a:latin typeface="Verdana"/>
              </a:rPr>
              <a:t>zu</a:t>
            </a:r>
            <a:r>
              <a:rPr sz="1400" b="0" i="0" dirty="0">
                <a:solidFill>
                  <a:srgbClr val="2C1E18"/>
                </a:solidFill>
                <a:latin typeface="Verdana"/>
              </a:rPr>
              <a:t> </a:t>
            </a:r>
            <a:r>
              <a:rPr sz="1400" b="0" i="0" dirty="0" err="1">
                <a:solidFill>
                  <a:srgbClr val="2C1E18"/>
                </a:solidFill>
                <a:latin typeface="Verdana"/>
              </a:rPr>
              <a:t>hassen</a:t>
            </a:r>
            <a:r>
              <a:rPr sz="1400" b="0" i="0" dirty="0">
                <a:solidFill>
                  <a:srgbClr val="2C1E18"/>
                </a:solidFill>
                <a:latin typeface="Verdana"/>
              </a:rPr>
              <a:t> (ST 1890).</a:t>
            </a:r>
            <a:br>
              <a:rPr sz="1400" dirty="0"/>
            </a:br>
            <a:r>
              <a:rPr sz="1400" b="0" i="0" dirty="0">
                <a:solidFill>
                  <a:srgbClr val="2C1E18"/>
                </a:solidFill>
                <a:latin typeface="Verdana"/>
              </a:rPr>
              <a:t>• Der Mythos </a:t>
            </a:r>
            <a:r>
              <a:rPr sz="1400" b="0" i="0" dirty="0" err="1">
                <a:solidFill>
                  <a:srgbClr val="2C1E18"/>
                </a:solidFill>
                <a:latin typeface="Verdana"/>
              </a:rPr>
              <a:t>vom</a:t>
            </a:r>
            <a:r>
              <a:rPr sz="1400" b="0" i="0" dirty="0">
                <a:solidFill>
                  <a:srgbClr val="2C1E18"/>
                </a:solidFill>
                <a:latin typeface="Verdana"/>
              </a:rPr>
              <a:t> </a:t>
            </a:r>
            <a:r>
              <a:rPr sz="1400" b="0" i="0" dirty="0" err="1">
                <a:solidFill>
                  <a:srgbClr val="2C1E18"/>
                </a:solidFill>
                <a:latin typeface="Verdana"/>
              </a:rPr>
              <a:t>grausamen</a:t>
            </a:r>
            <a:r>
              <a:rPr sz="1400" b="0" i="0" dirty="0">
                <a:solidFill>
                  <a:srgbClr val="2C1E18"/>
                </a:solidFill>
                <a:latin typeface="Verdana"/>
              </a:rPr>
              <a:t> Gott: Satan </a:t>
            </a:r>
            <a:r>
              <a:rPr sz="1400" b="0" i="0" dirty="0" err="1">
                <a:solidFill>
                  <a:srgbClr val="2C1E18"/>
                </a:solidFill>
                <a:latin typeface="Verdana"/>
              </a:rPr>
              <a:t>suggerierte</a:t>
            </a:r>
            <a:r>
              <a:rPr sz="1400" b="0" i="0" dirty="0">
                <a:solidFill>
                  <a:srgbClr val="2C1E18"/>
                </a:solidFill>
                <a:latin typeface="Verdana"/>
              </a:rPr>
              <a:t>, Gott sei </a:t>
            </a:r>
            <a:r>
              <a:rPr sz="1400" b="0" i="0" dirty="0" err="1">
                <a:solidFill>
                  <a:srgbClr val="2C1E18"/>
                </a:solidFill>
                <a:latin typeface="Verdana"/>
              </a:rPr>
              <a:t>willkürlich</a:t>
            </a:r>
            <a:r>
              <a:rPr sz="1400" b="0" i="0" dirty="0">
                <a:solidFill>
                  <a:srgbClr val="2C1E18"/>
                </a:solidFill>
                <a:latin typeface="Verdana"/>
              </a:rPr>
              <a:t> und </a:t>
            </a:r>
            <a:r>
              <a:rPr sz="1400" b="0" i="0" dirty="0" err="1">
                <a:solidFill>
                  <a:srgbClr val="2C1E18"/>
                </a:solidFill>
                <a:latin typeface="Verdana"/>
              </a:rPr>
              <a:t>ohne</a:t>
            </a:r>
            <a:r>
              <a:rPr sz="1400" b="0" i="0" dirty="0">
                <a:solidFill>
                  <a:srgbClr val="2C1E18"/>
                </a:solidFill>
                <a:latin typeface="Verdana"/>
              </a:rPr>
              <a:t> Gnade, </a:t>
            </a:r>
            <a:r>
              <a:rPr sz="1400" b="0" i="0" dirty="0" err="1">
                <a:solidFill>
                  <a:srgbClr val="2C1E18"/>
                </a:solidFill>
                <a:latin typeface="Verdana"/>
              </a:rPr>
              <a:t>weil</a:t>
            </a:r>
            <a:r>
              <a:rPr sz="1400" b="0" i="0" dirty="0">
                <a:solidFill>
                  <a:srgbClr val="2C1E18"/>
                </a:solidFill>
                <a:latin typeface="Verdana"/>
              </a:rPr>
              <a:t> die </a:t>
            </a:r>
            <a:r>
              <a:rPr lang="de-DE" sz="1400" b="0" i="0" dirty="0">
                <a:solidFill>
                  <a:srgbClr val="2C1E18"/>
                </a:solidFill>
                <a:latin typeface="Verdana"/>
              </a:rPr>
              <a:t>natürliche Folge </a:t>
            </a:r>
            <a:r>
              <a:rPr lang="de-DE" sz="1400" b="0" i="0" dirty="0" err="1">
                <a:solidFill>
                  <a:srgbClr val="2C1E18"/>
                </a:solidFill>
                <a:latin typeface="Verdana"/>
              </a:rPr>
              <a:t>dr</a:t>
            </a:r>
            <a:r>
              <a:rPr lang="de-DE" sz="1400" b="0" i="0" dirty="0">
                <a:solidFill>
                  <a:srgbClr val="2C1E18"/>
                </a:solidFill>
                <a:latin typeface="Verdana"/>
              </a:rPr>
              <a:t> Sünde</a:t>
            </a:r>
            <a:r>
              <a:rPr sz="1400" b="0" i="0" dirty="0">
                <a:solidFill>
                  <a:srgbClr val="2C1E18"/>
                </a:solidFill>
                <a:latin typeface="Verdana"/>
              </a:rPr>
              <a:t> auf den </a:t>
            </a:r>
            <a:r>
              <a:rPr sz="1400" b="0" i="0" dirty="0" err="1">
                <a:solidFill>
                  <a:srgbClr val="2C1E18"/>
                </a:solidFill>
                <a:latin typeface="Verdana"/>
              </a:rPr>
              <a:t>Übertreter</a:t>
            </a:r>
            <a:r>
              <a:rPr sz="1400" b="0" i="0" dirty="0">
                <a:solidFill>
                  <a:srgbClr val="2C1E18"/>
                </a:solidFill>
                <a:latin typeface="Verdana"/>
              </a:rPr>
              <a:t> </a:t>
            </a:r>
            <a:r>
              <a:rPr sz="1400" b="0" i="0" dirty="0" err="1">
                <a:solidFill>
                  <a:srgbClr val="2C1E18"/>
                </a:solidFill>
                <a:latin typeface="Verdana"/>
              </a:rPr>
              <a:t>fiel</a:t>
            </a:r>
            <a:r>
              <a:rPr sz="1400" b="0" i="0" dirty="0">
                <a:solidFill>
                  <a:srgbClr val="2C1E18"/>
                </a:solidFill>
                <a:latin typeface="Verdana"/>
              </a:rPr>
              <a:t>.</a:t>
            </a:r>
            <a:br>
              <a:rPr sz="1400" dirty="0"/>
            </a:br>
            <a:r>
              <a:rPr sz="1400" b="0" i="0" dirty="0">
                <a:solidFill>
                  <a:srgbClr val="2C1E18"/>
                </a:solidFill>
                <a:latin typeface="Verdana"/>
              </a:rPr>
              <a:t>• </a:t>
            </a:r>
            <a:r>
              <a:rPr sz="1400" b="0" i="0" dirty="0" err="1">
                <a:solidFill>
                  <a:srgbClr val="2C1E18"/>
                </a:solidFill>
                <a:latin typeface="Verdana"/>
              </a:rPr>
              <a:t>Tödlicher</a:t>
            </a:r>
            <a:r>
              <a:rPr sz="1400" b="0" i="0" dirty="0">
                <a:solidFill>
                  <a:srgbClr val="2C1E18"/>
                </a:solidFill>
                <a:latin typeface="Verdana"/>
              </a:rPr>
              <a:t> Cocktail: Das </a:t>
            </a:r>
            <a:r>
              <a:rPr sz="1400" b="0" i="0" dirty="0" err="1">
                <a:solidFill>
                  <a:srgbClr val="2C1E18"/>
                </a:solidFill>
                <a:latin typeface="Verdana"/>
              </a:rPr>
              <a:t>Gefühl</a:t>
            </a:r>
            <a:r>
              <a:rPr sz="1400" b="0" i="0" dirty="0">
                <a:solidFill>
                  <a:srgbClr val="2C1E18"/>
                </a:solidFill>
                <a:latin typeface="Verdana"/>
              </a:rPr>
              <a:t> der </a:t>
            </a:r>
            <a:r>
              <a:rPr sz="1400" b="0" i="0" dirty="0" err="1">
                <a:solidFill>
                  <a:srgbClr val="2C1E18"/>
                </a:solidFill>
                <a:latin typeface="Verdana"/>
              </a:rPr>
              <a:t>Wertlosigkeit</a:t>
            </a:r>
            <a:r>
              <a:rPr sz="1400" b="0" i="0" dirty="0">
                <a:solidFill>
                  <a:srgbClr val="2C1E18"/>
                </a:solidFill>
                <a:latin typeface="Verdana"/>
              </a:rPr>
              <a:t> </a:t>
            </a:r>
            <a:r>
              <a:rPr sz="1400" b="0" i="0" dirty="0" err="1">
                <a:solidFill>
                  <a:srgbClr val="2C1E18"/>
                </a:solidFill>
                <a:latin typeface="Verdana"/>
              </a:rPr>
              <a:t>gepaart</a:t>
            </a:r>
            <a:r>
              <a:rPr sz="1400" b="0" i="0" dirty="0">
                <a:solidFill>
                  <a:srgbClr val="2C1E18"/>
                </a:solidFill>
                <a:latin typeface="Verdana"/>
              </a:rPr>
              <a:t> </a:t>
            </a:r>
            <a:r>
              <a:rPr sz="1400" b="0" i="0" dirty="0" err="1">
                <a:solidFill>
                  <a:srgbClr val="2C1E18"/>
                </a:solidFill>
                <a:latin typeface="Verdana"/>
              </a:rPr>
              <a:t>mit</a:t>
            </a:r>
            <a:r>
              <a:rPr sz="1400" b="0" i="0" dirty="0">
                <a:solidFill>
                  <a:srgbClr val="2C1E18"/>
                </a:solidFill>
                <a:latin typeface="Verdana"/>
              </a:rPr>
              <a:t> </a:t>
            </a:r>
            <a:r>
              <a:rPr sz="1400" b="0" i="0" dirty="0" err="1">
                <a:solidFill>
                  <a:srgbClr val="2C1E18"/>
                </a:solidFill>
                <a:latin typeface="Verdana"/>
              </a:rPr>
              <a:t>Gottesfurcht</a:t>
            </a:r>
            <a:r>
              <a:rPr sz="1400" b="0" i="0" dirty="0">
                <a:solidFill>
                  <a:srgbClr val="2C1E18"/>
                </a:solidFill>
                <a:latin typeface="Verdana"/>
              </a:rPr>
              <a:t> </a:t>
            </a:r>
            <a:r>
              <a:rPr sz="1400" b="0" i="0" dirty="0" err="1">
                <a:solidFill>
                  <a:srgbClr val="2C1E18"/>
                </a:solidFill>
                <a:latin typeface="Verdana"/>
              </a:rPr>
              <a:t>erzeugt</a:t>
            </a:r>
            <a:r>
              <a:rPr sz="1400" b="0" i="0" dirty="0">
                <a:solidFill>
                  <a:srgbClr val="2C1E18"/>
                </a:solidFill>
                <a:latin typeface="Verdana"/>
              </a:rPr>
              <a:t> </a:t>
            </a:r>
            <a:r>
              <a:rPr sz="1400" b="0" i="0" dirty="0" err="1">
                <a:solidFill>
                  <a:srgbClr val="2C1E18"/>
                </a:solidFill>
                <a:latin typeface="Verdana"/>
              </a:rPr>
              <a:t>moralische</a:t>
            </a:r>
            <a:r>
              <a:rPr sz="1400" b="0" i="0" dirty="0">
                <a:solidFill>
                  <a:srgbClr val="2C1E18"/>
                </a:solidFill>
                <a:latin typeface="Verdana"/>
              </a:rPr>
              <a:t> </a:t>
            </a:r>
            <a:r>
              <a:rPr sz="1400" b="0" i="0" dirty="0" err="1">
                <a:solidFill>
                  <a:srgbClr val="2C1E18"/>
                </a:solidFill>
                <a:latin typeface="Verdana"/>
              </a:rPr>
              <a:t>Finsternis</a:t>
            </a:r>
            <a:r>
              <a:rPr sz="1400" b="0" i="0" dirty="0">
                <a:solidFill>
                  <a:srgbClr val="2C1E18"/>
                </a:solidFill>
                <a:latin typeface="Verdana"/>
              </a:rPr>
              <a:t> (DA 341.1).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Propheten des Alten Testaments sahen den Sieg über das Grab und den Kerker voraus</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7 von 16</a:t>
            </a:r>
          </a:p>
        </p:txBody>
      </p:sp>
      <p:sp>
        <p:nvSpPr>
          <p:cNvPr id="6" name="Rounded Rectangle 5"/>
          <p:cNvSpPr/>
          <p:nvPr/>
        </p:nvSpPr>
        <p:spPr>
          <a:xfrm>
            <a:off x="731520" y="1645920"/>
            <a:ext cx="5120640" cy="210312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400" b="1" i="0">
                <a:solidFill>
                  <a:srgbClr val="9E2A2B"/>
                </a:solidFill>
                <a:latin typeface="Georgia"/>
              </a:defRPr>
            </a:pPr>
            <a:r>
              <a:rPr sz="1400" b="1" i="0" dirty="0">
                <a:solidFill>
                  <a:srgbClr val="9E2A2B"/>
                </a:solidFill>
                <a:latin typeface="Georgia"/>
              </a:rPr>
              <a:t>Jesaja 61,1 &amp; 42,7 — </a:t>
            </a:r>
            <a:r>
              <a:rPr sz="1400" b="1" i="0" dirty="0" err="1">
                <a:solidFill>
                  <a:srgbClr val="9E2A2B"/>
                </a:solidFill>
                <a:latin typeface="Georgia"/>
              </a:rPr>
              <a:t>Öffnung</a:t>
            </a:r>
            <a:r>
              <a:rPr sz="1400" b="1" i="0" dirty="0">
                <a:solidFill>
                  <a:srgbClr val="9E2A2B"/>
                </a:solidFill>
                <a:latin typeface="Georgia"/>
              </a:rPr>
              <a:t> des </a:t>
            </a:r>
            <a:r>
              <a:rPr sz="1400" b="1" i="0" dirty="0" err="1">
                <a:solidFill>
                  <a:srgbClr val="9E2A2B"/>
                </a:solidFill>
                <a:latin typeface="Georgia"/>
              </a:rPr>
              <a:t>Kerkers</a:t>
            </a:r>
            <a:endParaRPr sz="1400" b="1" i="0" dirty="0">
              <a:solidFill>
                <a:srgbClr val="9E2A2B"/>
              </a:solidFill>
              <a:latin typeface="Georgia"/>
            </a:endParaRPr>
          </a:p>
          <a:p>
            <a:pPr algn="l">
              <a:defRPr sz="1100" b="0" i="1">
                <a:solidFill>
                  <a:srgbClr val="2C1E18"/>
                </a:solidFill>
                <a:latin typeface="Verdana"/>
              </a:defRPr>
            </a:pPr>
            <a:r>
              <a:rPr sz="1400" b="0" i="1" dirty="0">
                <a:solidFill>
                  <a:srgbClr val="2C1E18"/>
                </a:solidFill>
                <a:latin typeface="Verdana"/>
              </a:rPr>
              <a:t>"Er hat Mich </a:t>
            </a:r>
            <a:r>
              <a:rPr sz="1400" b="0" i="1" dirty="0" err="1">
                <a:solidFill>
                  <a:srgbClr val="2C1E18"/>
                </a:solidFill>
                <a:latin typeface="Verdana"/>
              </a:rPr>
              <a:t>gesandt</a:t>
            </a:r>
            <a:r>
              <a:rPr sz="1400" b="0" i="1" dirty="0">
                <a:solidFill>
                  <a:srgbClr val="2C1E18"/>
                </a:solidFill>
                <a:latin typeface="Verdana"/>
              </a:rPr>
              <a:t> ... den </a:t>
            </a:r>
            <a:r>
              <a:rPr sz="1400" b="0" i="1" dirty="0" err="1">
                <a:solidFill>
                  <a:srgbClr val="2C1E18"/>
                </a:solidFill>
                <a:latin typeface="Verdana"/>
              </a:rPr>
              <a:t>Gefangenen</a:t>
            </a:r>
            <a:r>
              <a:rPr sz="1400" b="0" i="1" dirty="0">
                <a:solidFill>
                  <a:srgbClr val="2C1E18"/>
                </a:solidFill>
                <a:latin typeface="Verdana"/>
              </a:rPr>
              <a:t> </a:t>
            </a:r>
            <a:r>
              <a:rPr sz="1400" b="0" i="1" dirty="0" err="1">
                <a:solidFill>
                  <a:srgbClr val="2C1E18"/>
                </a:solidFill>
                <a:latin typeface="Verdana"/>
              </a:rPr>
              <a:t>Befreiung</a:t>
            </a:r>
            <a:r>
              <a:rPr sz="1400" b="0" i="1" dirty="0">
                <a:solidFill>
                  <a:srgbClr val="2C1E18"/>
                </a:solidFill>
                <a:latin typeface="Verdana"/>
              </a:rPr>
              <a:t> </a:t>
            </a:r>
            <a:r>
              <a:rPr sz="1400" b="0" i="1" dirty="0" err="1">
                <a:solidFill>
                  <a:srgbClr val="2C1E18"/>
                </a:solidFill>
                <a:latin typeface="Verdana"/>
              </a:rPr>
              <a:t>zu</a:t>
            </a:r>
            <a:r>
              <a:rPr sz="1400" b="0" i="1" dirty="0">
                <a:solidFill>
                  <a:srgbClr val="2C1E18"/>
                </a:solidFill>
                <a:latin typeface="Verdana"/>
              </a:rPr>
              <a:t> </a:t>
            </a:r>
            <a:r>
              <a:rPr sz="1400" b="0" i="1" dirty="0" err="1">
                <a:solidFill>
                  <a:srgbClr val="2C1E18"/>
                </a:solidFill>
                <a:latin typeface="Verdana"/>
              </a:rPr>
              <a:t>verkünden</a:t>
            </a:r>
            <a:r>
              <a:rPr sz="1400" b="0" i="1" dirty="0">
                <a:solidFill>
                  <a:srgbClr val="2C1E18"/>
                </a:solidFill>
                <a:latin typeface="Verdana"/>
              </a:rPr>
              <a:t> und </a:t>
            </a:r>
            <a:r>
              <a:rPr sz="1400" b="0" i="1" dirty="0" err="1">
                <a:solidFill>
                  <a:srgbClr val="2C1E18"/>
                </a:solidFill>
                <a:latin typeface="Verdana"/>
              </a:rPr>
              <a:t>Öffnung</a:t>
            </a:r>
            <a:r>
              <a:rPr sz="1400" b="0" i="1" dirty="0">
                <a:solidFill>
                  <a:srgbClr val="2C1E18"/>
                </a:solidFill>
                <a:latin typeface="Verdana"/>
              </a:rPr>
              <a:t> des </a:t>
            </a:r>
            <a:r>
              <a:rPr sz="1400" b="0" i="1" dirty="0" err="1">
                <a:solidFill>
                  <a:srgbClr val="2C1E18"/>
                </a:solidFill>
                <a:latin typeface="Verdana"/>
              </a:rPr>
              <a:t>Kerkers</a:t>
            </a:r>
            <a:r>
              <a:rPr sz="1400" b="0" i="1" dirty="0">
                <a:solidFill>
                  <a:srgbClr val="2C1E18"/>
                </a:solidFill>
                <a:latin typeface="Verdana"/>
              </a:rPr>
              <a:t> den </a:t>
            </a:r>
            <a:r>
              <a:rPr sz="1400" b="0" i="1" dirty="0" err="1">
                <a:solidFill>
                  <a:srgbClr val="2C1E18"/>
                </a:solidFill>
                <a:latin typeface="Verdana"/>
              </a:rPr>
              <a:t>Gebundenen</a:t>
            </a:r>
            <a:r>
              <a:rPr sz="1400" b="0" i="1" dirty="0">
                <a:solidFill>
                  <a:srgbClr val="2C1E18"/>
                </a:solidFill>
                <a:latin typeface="Verdana"/>
              </a:rPr>
              <a:t> ... </a:t>
            </a:r>
            <a:r>
              <a:rPr sz="1400" b="0" i="1" dirty="0" err="1">
                <a:solidFill>
                  <a:srgbClr val="2C1E18"/>
                </a:solidFill>
                <a:latin typeface="Verdana"/>
              </a:rPr>
              <a:t>dass</a:t>
            </a:r>
            <a:r>
              <a:rPr sz="1400" b="0" i="1" dirty="0">
                <a:solidFill>
                  <a:srgbClr val="2C1E18"/>
                </a:solidFill>
                <a:latin typeface="Verdana"/>
              </a:rPr>
              <a:t> Du die </a:t>
            </a:r>
            <a:r>
              <a:rPr sz="1400" b="0" i="1" dirty="0" err="1">
                <a:solidFill>
                  <a:srgbClr val="2C1E18"/>
                </a:solidFill>
                <a:latin typeface="Verdana"/>
              </a:rPr>
              <a:t>Gebundenen</a:t>
            </a:r>
            <a:r>
              <a:rPr sz="1400" b="0" i="1" dirty="0">
                <a:solidFill>
                  <a:srgbClr val="2C1E18"/>
                </a:solidFill>
                <a:latin typeface="Verdana"/>
              </a:rPr>
              <a:t> </a:t>
            </a:r>
            <a:r>
              <a:rPr sz="1400" b="0" i="1" dirty="0" err="1">
                <a:solidFill>
                  <a:srgbClr val="2C1E18"/>
                </a:solidFill>
                <a:latin typeface="Verdana"/>
              </a:rPr>
              <a:t>aus</a:t>
            </a:r>
            <a:r>
              <a:rPr sz="1400" b="0" i="1" dirty="0">
                <a:solidFill>
                  <a:srgbClr val="2C1E18"/>
                </a:solidFill>
                <a:latin typeface="Verdana"/>
              </a:rPr>
              <a:t> dem </a:t>
            </a:r>
            <a:r>
              <a:rPr sz="1400" b="0" i="1" dirty="0" err="1">
                <a:solidFill>
                  <a:srgbClr val="2C1E18"/>
                </a:solidFill>
                <a:latin typeface="Verdana"/>
              </a:rPr>
              <a:t>Gefängnis</a:t>
            </a:r>
            <a:r>
              <a:rPr sz="1400" b="0" i="1" dirty="0">
                <a:solidFill>
                  <a:srgbClr val="2C1E18"/>
                </a:solidFill>
                <a:latin typeface="Verdana"/>
              </a:rPr>
              <a:t> </a:t>
            </a:r>
            <a:r>
              <a:rPr sz="1400" b="0" i="1" dirty="0" err="1">
                <a:solidFill>
                  <a:srgbClr val="2C1E18"/>
                </a:solidFill>
                <a:latin typeface="Verdana"/>
              </a:rPr>
              <a:t>führst</a:t>
            </a:r>
            <a:r>
              <a:rPr sz="1400" b="0" i="1" dirty="0">
                <a:solidFill>
                  <a:srgbClr val="2C1E18"/>
                </a:solidFill>
                <a:latin typeface="Verdana"/>
              </a:rPr>
              <a:t>."</a:t>
            </a:r>
          </a:p>
        </p:txBody>
      </p:sp>
      <p:sp>
        <p:nvSpPr>
          <p:cNvPr id="7" name="Rounded Rectangle 6"/>
          <p:cNvSpPr/>
          <p:nvPr/>
        </p:nvSpPr>
        <p:spPr>
          <a:xfrm>
            <a:off x="6309360" y="1645920"/>
            <a:ext cx="5120640" cy="210312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400" b="1" i="0">
                <a:solidFill>
                  <a:srgbClr val="9E2A2B"/>
                </a:solidFill>
                <a:latin typeface="Georgia"/>
              </a:defRPr>
            </a:pPr>
            <a:r>
              <a:rPr sz="1400" b="1" i="0" dirty="0">
                <a:solidFill>
                  <a:srgbClr val="9E2A2B"/>
                </a:solidFill>
                <a:latin typeface="Georgia"/>
              </a:rPr>
              <a:t>Daniel 12,2 — </a:t>
            </a:r>
            <a:r>
              <a:rPr sz="1400" b="1" i="0" dirty="0" err="1">
                <a:solidFill>
                  <a:srgbClr val="9E2A2B"/>
                </a:solidFill>
                <a:latin typeface="Georgia"/>
              </a:rPr>
              <a:t>Erwachen</a:t>
            </a:r>
            <a:r>
              <a:rPr sz="1400" b="1" i="0" dirty="0">
                <a:solidFill>
                  <a:srgbClr val="9E2A2B"/>
                </a:solidFill>
                <a:latin typeface="Georgia"/>
              </a:rPr>
              <a:t> </a:t>
            </a:r>
            <a:r>
              <a:rPr sz="1400" b="1" i="0" dirty="0" err="1">
                <a:solidFill>
                  <a:srgbClr val="9E2A2B"/>
                </a:solidFill>
                <a:latin typeface="Georgia"/>
              </a:rPr>
              <a:t>aus</a:t>
            </a:r>
            <a:r>
              <a:rPr sz="1400" b="1" i="0" dirty="0">
                <a:solidFill>
                  <a:srgbClr val="9E2A2B"/>
                </a:solidFill>
                <a:latin typeface="Georgia"/>
              </a:rPr>
              <a:t> dem Staub</a:t>
            </a:r>
          </a:p>
          <a:p>
            <a:pPr algn="l">
              <a:defRPr sz="1100" b="0" i="1">
                <a:solidFill>
                  <a:srgbClr val="2C1E18"/>
                </a:solidFill>
                <a:latin typeface="Verdana"/>
              </a:defRPr>
            </a:pPr>
            <a:r>
              <a:rPr sz="1400" b="0" i="1" dirty="0">
                <a:solidFill>
                  <a:srgbClr val="2C1E18"/>
                </a:solidFill>
                <a:latin typeface="Verdana"/>
              </a:rPr>
              <a:t>"Und </a:t>
            </a:r>
            <a:r>
              <a:rPr sz="1400" b="0" i="1" dirty="0" err="1">
                <a:solidFill>
                  <a:srgbClr val="2C1E18"/>
                </a:solidFill>
                <a:latin typeface="Verdana"/>
              </a:rPr>
              <a:t>viele</a:t>
            </a:r>
            <a:r>
              <a:rPr sz="1400" b="0" i="1" dirty="0">
                <a:solidFill>
                  <a:srgbClr val="2C1E18"/>
                </a:solidFill>
                <a:latin typeface="Verdana"/>
              </a:rPr>
              <a:t> von </a:t>
            </a:r>
            <a:r>
              <a:rPr sz="1400" b="0" i="1" dirty="0" err="1">
                <a:solidFill>
                  <a:srgbClr val="2C1E18"/>
                </a:solidFill>
                <a:latin typeface="Verdana"/>
              </a:rPr>
              <a:t>denen</a:t>
            </a:r>
            <a:r>
              <a:rPr sz="1400" b="0" i="1" dirty="0">
                <a:solidFill>
                  <a:srgbClr val="2C1E18"/>
                </a:solidFill>
                <a:latin typeface="Verdana"/>
              </a:rPr>
              <a:t>, die </a:t>
            </a:r>
            <a:r>
              <a:rPr sz="1400" b="0" i="1" dirty="0" err="1">
                <a:solidFill>
                  <a:srgbClr val="2C1E18"/>
                </a:solidFill>
                <a:latin typeface="Verdana"/>
              </a:rPr>
              <a:t>im</a:t>
            </a:r>
            <a:r>
              <a:rPr sz="1400" b="0" i="1" dirty="0">
                <a:solidFill>
                  <a:srgbClr val="2C1E18"/>
                </a:solidFill>
                <a:latin typeface="Verdana"/>
              </a:rPr>
              <a:t> Staub der </a:t>
            </a:r>
            <a:r>
              <a:rPr sz="1400" b="0" i="1" dirty="0" err="1">
                <a:solidFill>
                  <a:srgbClr val="2C1E18"/>
                </a:solidFill>
                <a:latin typeface="Verdana"/>
              </a:rPr>
              <a:t>Erde</a:t>
            </a:r>
            <a:r>
              <a:rPr sz="1400" b="0" i="1" dirty="0">
                <a:solidFill>
                  <a:srgbClr val="2C1E18"/>
                </a:solidFill>
                <a:latin typeface="Verdana"/>
              </a:rPr>
              <a:t> </a:t>
            </a:r>
            <a:r>
              <a:rPr sz="1400" b="0" i="1" dirty="0" err="1">
                <a:solidFill>
                  <a:srgbClr val="2C1E18"/>
                </a:solidFill>
                <a:latin typeface="Verdana"/>
              </a:rPr>
              <a:t>schlafen</a:t>
            </a:r>
            <a:r>
              <a:rPr sz="1400" b="0" i="1" dirty="0">
                <a:solidFill>
                  <a:srgbClr val="2C1E18"/>
                </a:solidFill>
                <a:latin typeface="Verdana"/>
              </a:rPr>
              <a:t>, </a:t>
            </a:r>
            <a:r>
              <a:rPr sz="1400" b="0" i="1" dirty="0" err="1">
                <a:solidFill>
                  <a:srgbClr val="2C1E18"/>
                </a:solidFill>
                <a:latin typeface="Verdana"/>
              </a:rPr>
              <a:t>werden</a:t>
            </a:r>
            <a:r>
              <a:rPr sz="1400" b="0" i="1" dirty="0">
                <a:solidFill>
                  <a:srgbClr val="2C1E18"/>
                </a:solidFill>
                <a:latin typeface="Verdana"/>
              </a:rPr>
              <a:t> </a:t>
            </a:r>
            <a:r>
              <a:rPr sz="1400" b="0" i="1" dirty="0" err="1">
                <a:solidFill>
                  <a:srgbClr val="2C1E18"/>
                </a:solidFill>
                <a:latin typeface="Verdana"/>
              </a:rPr>
              <a:t>aufwachen</a:t>
            </a:r>
            <a:r>
              <a:rPr sz="1400" b="0" i="1" dirty="0">
                <a:solidFill>
                  <a:srgbClr val="2C1E18"/>
                </a:solidFill>
                <a:latin typeface="Verdana"/>
              </a:rPr>
              <a:t>; die </a:t>
            </a:r>
            <a:r>
              <a:rPr sz="1400" b="0" i="1" dirty="0" err="1">
                <a:solidFill>
                  <a:srgbClr val="2C1E18"/>
                </a:solidFill>
                <a:latin typeface="Verdana"/>
              </a:rPr>
              <a:t>einen</a:t>
            </a:r>
            <a:r>
              <a:rPr sz="1400" b="0" i="1" dirty="0">
                <a:solidFill>
                  <a:srgbClr val="2C1E18"/>
                </a:solidFill>
                <a:latin typeface="Verdana"/>
              </a:rPr>
              <a:t> </a:t>
            </a:r>
            <a:r>
              <a:rPr sz="1400" b="0" i="1" dirty="0" err="1">
                <a:solidFill>
                  <a:srgbClr val="2C1E18"/>
                </a:solidFill>
                <a:latin typeface="Verdana"/>
              </a:rPr>
              <a:t>zum</a:t>
            </a:r>
            <a:r>
              <a:rPr sz="1400" b="0" i="1" dirty="0">
                <a:solidFill>
                  <a:srgbClr val="2C1E18"/>
                </a:solidFill>
                <a:latin typeface="Verdana"/>
              </a:rPr>
              <a:t> </a:t>
            </a:r>
            <a:r>
              <a:rPr sz="1400" b="0" i="1" dirty="0" err="1">
                <a:solidFill>
                  <a:srgbClr val="2C1E18"/>
                </a:solidFill>
                <a:latin typeface="Verdana"/>
              </a:rPr>
              <a:t>ewigen</a:t>
            </a:r>
            <a:r>
              <a:rPr sz="1400" b="0" i="1" dirty="0">
                <a:solidFill>
                  <a:srgbClr val="2C1E18"/>
                </a:solidFill>
                <a:latin typeface="Verdana"/>
              </a:rPr>
              <a:t> Leben, die </a:t>
            </a:r>
            <a:r>
              <a:rPr sz="1400" b="0" i="1" dirty="0" err="1">
                <a:solidFill>
                  <a:srgbClr val="2C1E18"/>
                </a:solidFill>
                <a:latin typeface="Verdana"/>
              </a:rPr>
              <a:t>anderen</a:t>
            </a:r>
            <a:r>
              <a:rPr sz="1400" b="0" i="1" dirty="0">
                <a:solidFill>
                  <a:srgbClr val="2C1E18"/>
                </a:solidFill>
                <a:latin typeface="Verdana"/>
              </a:rPr>
              <a:t> </a:t>
            </a:r>
            <a:r>
              <a:rPr sz="1400" b="0" i="1" dirty="0" err="1">
                <a:solidFill>
                  <a:srgbClr val="2C1E18"/>
                </a:solidFill>
                <a:latin typeface="Verdana"/>
              </a:rPr>
              <a:t>zur</a:t>
            </a:r>
            <a:r>
              <a:rPr sz="1400" b="0" i="1" dirty="0">
                <a:solidFill>
                  <a:srgbClr val="2C1E18"/>
                </a:solidFill>
                <a:latin typeface="Verdana"/>
              </a:rPr>
              <a:t> </a:t>
            </a:r>
            <a:r>
              <a:rPr sz="1400" b="0" i="1" dirty="0" err="1">
                <a:solidFill>
                  <a:srgbClr val="2C1E18"/>
                </a:solidFill>
                <a:latin typeface="Verdana"/>
              </a:rPr>
              <a:t>ewigen</a:t>
            </a:r>
            <a:r>
              <a:rPr sz="1400" b="0" i="1" dirty="0">
                <a:solidFill>
                  <a:srgbClr val="2C1E18"/>
                </a:solidFill>
                <a:latin typeface="Verdana"/>
              </a:rPr>
              <a:t> </a:t>
            </a:r>
            <a:r>
              <a:rPr sz="1400" b="0" i="1" dirty="0" err="1">
                <a:solidFill>
                  <a:srgbClr val="2C1E18"/>
                </a:solidFill>
                <a:latin typeface="Verdana"/>
              </a:rPr>
              <a:t>Schmach</a:t>
            </a:r>
            <a:r>
              <a:rPr sz="1400" b="0" i="1" dirty="0">
                <a:solidFill>
                  <a:srgbClr val="2C1E18"/>
                </a:solidFill>
                <a:latin typeface="Verdana"/>
              </a:rPr>
              <a:t> ..."</a:t>
            </a:r>
          </a:p>
        </p:txBody>
      </p:sp>
      <p:sp>
        <p:nvSpPr>
          <p:cNvPr id="8" name="Rounded Rectangle 7"/>
          <p:cNvSpPr/>
          <p:nvPr/>
        </p:nvSpPr>
        <p:spPr>
          <a:xfrm>
            <a:off x="731520" y="4023360"/>
            <a:ext cx="5120640" cy="210312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400" b="1" i="0">
                <a:solidFill>
                  <a:srgbClr val="9E2A2B"/>
                </a:solidFill>
                <a:latin typeface="Georgia"/>
              </a:defRPr>
            </a:pPr>
            <a:r>
              <a:rPr sz="1400" b="1" i="0" dirty="0">
                <a:solidFill>
                  <a:srgbClr val="9E2A2B"/>
                </a:solidFill>
                <a:latin typeface="Georgia"/>
              </a:rPr>
              <a:t>Psalm 17,15 — Davids Hoffnung</a:t>
            </a:r>
          </a:p>
          <a:p>
            <a:pPr algn="l">
              <a:defRPr sz="1100" b="0" i="1">
                <a:solidFill>
                  <a:srgbClr val="2C1E18"/>
                </a:solidFill>
                <a:latin typeface="Verdana"/>
              </a:defRPr>
            </a:pPr>
            <a:r>
              <a:rPr sz="1400" b="0" i="1" dirty="0">
                <a:solidFill>
                  <a:srgbClr val="2C1E18"/>
                </a:solidFill>
                <a:latin typeface="Verdana"/>
              </a:rPr>
              <a:t>"Ich </a:t>
            </a:r>
            <a:r>
              <a:rPr sz="1400" b="0" i="1" dirty="0" err="1">
                <a:solidFill>
                  <a:srgbClr val="2C1E18"/>
                </a:solidFill>
                <a:latin typeface="Verdana"/>
              </a:rPr>
              <a:t>aber</a:t>
            </a:r>
            <a:r>
              <a:rPr sz="1400" b="0" i="1" dirty="0">
                <a:solidFill>
                  <a:srgbClr val="2C1E18"/>
                </a:solidFill>
                <a:latin typeface="Verdana"/>
              </a:rPr>
              <a:t> </a:t>
            </a:r>
            <a:r>
              <a:rPr sz="1400" b="0" i="1" dirty="0" err="1">
                <a:solidFill>
                  <a:srgbClr val="2C1E18"/>
                </a:solidFill>
                <a:latin typeface="Verdana"/>
              </a:rPr>
              <a:t>werde</a:t>
            </a:r>
            <a:r>
              <a:rPr sz="1400" b="0" i="1" dirty="0">
                <a:solidFill>
                  <a:srgbClr val="2C1E18"/>
                </a:solidFill>
                <a:latin typeface="Verdana"/>
              </a:rPr>
              <a:t> Dein </a:t>
            </a:r>
            <a:r>
              <a:rPr sz="1400" b="0" i="1" dirty="0" err="1">
                <a:solidFill>
                  <a:srgbClr val="2C1E18"/>
                </a:solidFill>
                <a:latin typeface="Verdana"/>
              </a:rPr>
              <a:t>Angesicht</a:t>
            </a:r>
            <a:r>
              <a:rPr sz="1400" b="0" i="1" dirty="0">
                <a:solidFill>
                  <a:srgbClr val="2C1E18"/>
                </a:solidFill>
                <a:latin typeface="Verdana"/>
              </a:rPr>
              <a:t> </a:t>
            </a:r>
            <a:r>
              <a:rPr sz="1400" b="0" i="1" dirty="0" err="1">
                <a:solidFill>
                  <a:srgbClr val="2C1E18"/>
                </a:solidFill>
                <a:latin typeface="Verdana"/>
              </a:rPr>
              <a:t>schauen</a:t>
            </a:r>
            <a:r>
              <a:rPr sz="1400" b="0" i="1" dirty="0">
                <a:solidFill>
                  <a:srgbClr val="2C1E18"/>
                </a:solidFill>
                <a:latin typeface="Verdana"/>
              </a:rPr>
              <a:t> in </a:t>
            </a:r>
            <a:r>
              <a:rPr sz="1400" b="0" i="1" dirty="0" err="1">
                <a:solidFill>
                  <a:srgbClr val="2C1E18"/>
                </a:solidFill>
                <a:latin typeface="Verdana"/>
              </a:rPr>
              <a:t>Gerechtigkeit</a:t>
            </a:r>
            <a:r>
              <a:rPr sz="1400" b="0" i="1" dirty="0">
                <a:solidFill>
                  <a:srgbClr val="2C1E18"/>
                </a:solidFill>
                <a:latin typeface="Verdana"/>
              </a:rPr>
              <a:t>, an </a:t>
            </a:r>
            <a:r>
              <a:rPr sz="1400" b="0" i="1" dirty="0" err="1">
                <a:solidFill>
                  <a:srgbClr val="2C1E18"/>
                </a:solidFill>
                <a:latin typeface="Verdana"/>
              </a:rPr>
              <a:t>Deinem</a:t>
            </a:r>
            <a:r>
              <a:rPr sz="1400" b="0" i="1" dirty="0">
                <a:solidFill>
                  <a:srgbClr val="2C1E18"/>
                </a:solidFill>
                <a:latin typeface="Verdana"/>
              </a:rPr>
              <a:t> </a:t>
            </a:r>
            <a:r>
              <a:rPr sz="1400" b="0" i="1" dirty="0" err="1">
                <a:solidFill>
                  <a:srgbClr val="2C1E18"/>
                </a:solidFill>
                <a:latin typeface="Verdana"/>
              </a:rPr>
              <a:t>Anblick</a:t>
            </a:r>
            <a:r>
              <a:rPr sz="1400" b="0" i="1" dirty="0">
                <a:solidFill>
                  <a:srgbClr val="2C1E18"/>
                </a:solidFill>
                <a:latin typeface="Verdana"/>
              </a:rPr>
              <a:t> </a:t>
            </a:r>
            <a:r>
              <a:rPr sz="1400" b="0" i="1" dirty="0" err="1">
                <a:solidFill>
                  <a:srgbClr val="2C1E18"/>
                </a:solidFill>
                <a:latin typeface="Verdana"/>
              </a:rPr>
              <a:t>mich</a:t>
            </a:r>
            <a:r>
              <a:rPr sz="1400" b="0" i="1" dirty="0">
                <a:solidFill>
                  <a:srgbClr val="2C1E18"/>
                </a:solidFill>
                <a:latin typeface="Verdana"/>
              </a:rPr>
              <a:t> </a:t>
            </a:r>
            <a:r>
              <a:rPr sz="1400" b="0" i="1" dirty="0" err="1">
                <a:solidFill>
                  <a:srgbClr val="2C1E18"/>
                </a:solidFill>
                <a:latin typeface="Verdana"/>
              </a:rPr>
              <a:t>sättigen</a:t>
            </a:r>
            <a:r>
              <a:rPr sz="1400" b="0" i="1" dirty="0">
                <a:solidFill>
                  <a:srgbClr val="2C1E18"/>
                </a:solidFill>
                <a:latin typeface="Verdana"/>
              </a:rPr>
              <a:t>, </a:t>
            </a:r>
            <a:r>
              <a:rPr sz="1400" b="0" i="1" dirty="0" err="1">
                <a:solidFill>
                  <a:srgbClr val="2C1E18"/>
                </a:solidFill>
                <a:latin typeface="Verdana"/>
              </a:rPr>
              <a:t>wenn</a:t>
            </a:r>
            <a:r>
              <a:rPr sz="1400" b="0" i="1" dirty="0">
                <a:solidFill>
                  <a:srgbClr val="2C1E18"/>
                </a:solidFill>
                <a:latin typeface="Verdana"/>
              </a:rPr>
              <a:t> ich </a:t>
            </a:r>
            <a:r>
              <a:rPr sz="1400" b="0" i="1" dirty="0" err="1">
                <a:solidFill>
                  <a:srgbClr val="2C1E18"/>
                </a:solidFill>
                <a:latin typeface="Verdana"/>
              </a:rPr>
              <a:t>erwache</a:t>
            </a:r>
            <a:r>
              <a:rPr sz="1400" b="0" i="1" dirty="0">
                <a:solidFill>
                  <a:srgbClr val="2C1E18"/>
                </a:solidFill>
                <a:latin typeface="Verdana"/>
              </a:rPr>
              <a:t>."</a:t>
            </a:r>
          </a:p>
        </p:txBody>
      </p:sp>
      <p:sp>
        <p:nvSpPr>
          <p:cNvPr id="9" name="Rounded Rectangle 8"/>
          <p:cNvSpPr/>
          <p:nvPr/>
        </p:nvSpPr>
        <p:spPr>
          <a:xfrm>
            <a:off x="6309360" y="4023360"/>
            <a:ext cx="5120640" cy="210312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400" b="1" i="0">
                <a:solidFill>
                  <a:srgbClr val="9E2A2B"/>
                </a:solidFill>
                <a:latin typeface="Georgia"/>
              </a:defRPr>
            </a:pPr>
            <a:r>
              <a:rPr sz="1400" b="1" i="0" dirty="0">
                <a:solidFill>
                  <a:srgbClr val="9E2A2B"/>
                </a:solidFill>
                <a:latin typeface="Georgia"/>
              </a:rPr>
              <a:t>Jesaja 26,19 — </a:t>
            </a:r>
            <a:r>
              <a:rPr sz="1400" b="1" i="0" dirty="0" err="1">
                <a:solidFill>
                  <a:srgbClr val="9E2A2B"/>
                </a:solidFill>
                <a:latin typeface="Georgia"/>
              </a:rPr>
              <a:t>Rückgabe</a:t>
            </a:r>
            <a:r>
              <a:rPr sz="1400" b="1" i="0" dirty="0">
                <a:solidFill>
                  <a:srgbClr val="9E2A2B"/>
                </a:solidFill>
                <a:latin typeface="Georgia"/>
              </a:rPr>
              <a:t> der Toten</a:t>
            </a:r>
          </a:p>
          <a:p>
            <a:pPr algn="l">
              <a:defRPr sz="1100" b="0" i="1">
                <a:solidFill>
                  <a:srgbClr val="2C1E18"/>
                </a:solidFill>
                <a:latin typeface="Verdana"/>
              </a:defRPr>
            </a:pPr>
            <a:r>
              <a:rPr sz="1400" b="0" i="1" dirty="0">
                <a:solidFill>
                  <a:srgbClr val="2C1E18"/>
                </a:solidFill>
                <a:latin typeface="Verdana"/>
              </a:rPr>
              <a:t>"Aber </a:t>
            </a:r>
            <a:r>
              <a:rPr sz="1400" b="0" i="1" dirty="0" err="1">
                <a:solidFill>
                  <a:srgbClr val="2C1E18"/>
                </a:solidFill>
                <a:latin typeface="Verdana"/>
              </a:rPr>
              <a:t>deine</a:t>
            </a:r>
            <a:r>
              <a:rPr sz="1400" b="0" i="1" dirty="0">
                <a:solidFill>
                  <a:srgbClr val="2C1E18"/>
                </a:solidFill>
                <a:latin typeface="Verdana"/>
              </a:rPr>
              <a:t> Toten </a:t>
            </a:r>
            <a:r>
              <a:rPr sz="1400" b="0" i="1" dirty="0" err="1">
                <a:solidFill>
                  <a:srgbClr val="2C1E18"/>
                </a:solidFill>
                <a:latin typeface="Verdana"/>
              </a:rPr>
              <a:t>werden</a:t>
            </a:r>
            <a:r>
              <a:rPr sz="1400" b="0" i="1" dirty="0">
                <a:solidFill>
                  <a:srgbClr val="2C1E18"/>
                </a:solidFill>
                <a:latin typeface="Verdana"/>
              </a:rPr>
              <a:t> leben ... </a:t>
            </a:r>
            <a:r>
              <a:rPr sz="1400" b="0" i="1" dirty="0" err="1">
                <a:solidFill>
                  <a:srgbClr val="2C1E18"/>
                </a:solidFill>
                <a:latin typeface="Verdana"/>
              </a:rPr>
              <a:t>sie</a:t>
            </a:r>
            <a:r>
              <a:rPr sz="1400" b="0" i="1" dirty="0">
                <a:solidFill>
                  <a:srgbClr val="2C1E18"/>
                </a:solidFill>
                <a:latin typeface="Verdana"/>
              </a:rPr>
              <a:t> </a:t>
            </a:r>
            <a:r>
              <a:rPr sz="1400" b="0" i="1" dirty="0" err="1">
                <a:solidFill>
                  <a:srgbClr val="2C1E18"/>
                </a:solidFill>
                <a:latin typeface="Verdana"/>
              </a:rPr>
              <a:t>werden</a:t>
            </a:r>
            <a:r>
              <a:rPr sz="1400" b="0" i="1" dirty="0">
                <a:solidFill>
                  <a:srgbClr val="2C1E18"/>
                </a:solidFill>
                <a:latin typeface="Verdana"/>
              </a:rPr>
              <a:t> </a:t>
            </a:r>
            <a:r>
              <a:rPr sz="1400" b="0" i="1" dirty="0" err="1">
                <a:solidFill>
                  <a:srgbClr val="2C1E18"/>
                </a:solidFill>
                <a:latin typeface="Verdana"/>
              </a:rPr>
              <a:t>auferstehen</a:t>
            </a:r>
            <a:r>
              <a:rPr sz="1400" b="0" i="1" dirty="0">
                <a:solidFill>
                  <a:srgbClr val="2C1E18"/>
                </a:solidFill>
                <a:latin typeface="Verdana"/>
              </a:rPr>
              <a:t>! Wacht auf und </a:t>
            </a:r>
            <a:r>
              <a:rPr sz="1400" b="0" i="1" dirty="0" err="1">
                <a:solidFill>
                  <a:srgbClr val="2C1E18"/>
                </a:solidFill>
                <a:latin typeface="Verdana"/>
              </a:rPr>
              <a:t>jubelt</a:t>
            </a:r>
            <a:r>
              <a:rPr sz="1400" b="0" i="1" dirty="0">
                <a:solidFill>
                  <a:srgbClr val="2C1E18"/>
                </a:solidFill>
                <a:latin typeface="Verdana"/>
              </a:rPr>
              <a:t>, </a:t>
            </a:r>
            <a:r>
              <a:rPr sz="1400" b="0" i="1" dirty="0" err="1">
                <a:solidFill>
                  <a:srgbClr val="2C1E18"/>
                </a:solidFill>
                <a:latin typeface="Verdana"/>
              </a:rPr>
              <a:t>ihr</a:t>
            </a:r>
            <a:r>
              <a:rPr sz="1400" b="0" i="1" dirty="0">
                <a:solidFill>
                  <a:srgbClr val="2C1E18"/>
                </a:solidFill>
                <a:latin typeface="Verdana"/>
              </a:rPr>
              <a:t> </a:t>
            </a:r>
            <a:r>
              <a:rPr sz="1400" b="0" i="1" dirty="0" err="1">
                <a:solidFill>
                  <a:srgbClr val="2C1E18"/>
                </a:solidFill>
                <a:latin typeface="Verdana"/>
              </a:rPr>
              <a:t>Bewohner</a:t>
            </a:r>
            <a:r>
              <a:rPr sz="1400" b="0" i="1" dirty="0">
                <a:solidFill>
                  <a:srgbClr val="2C1E18"/>
                </a:solidFill>
                <a:latin typeface="Verdana"/>
              </a:rPr>
              <a:t> des Staubes! Denn die </a:t>
            </a:r>
            <a:r>
              <a:rPr sz="1400" b="0" i="1" dirty="0" err="1">
                <a:solidFill>
                  <a:srgbClr val="2C1E18"/>
                </a:solidFill>
                <a:latin typeface="Verdana"/>
              </a:rPr>
              <a:t>Erde</a:t>
            </a:r>
            <a:r>
              <a:rPr sz="1400" b="0" i="1" dirty="0">
                <a:solidFill>
                  <a:srgbClr val="2C1E18"/>
                </a:solidFill>
                <a:latin typeface="Verdana"/>
              </a:rPr>
              <a:t> </a:t>
            </a:r>
            <a:r>
              <a:rPr sz="1400" b="0" i="1" dirty="0" err="1">
                <a:solidFill>
                  <a:srgbClr val="2C1E18"/>
                </a:solidFill>
                <a:latin typeface="Verdana"/>
              </a:rPr>
              <a:t>wird</a:t>
            </a:r>
            <a:r>
              <a:rPr sz="1400" b="0" i="1" dirty="0">
                <a:solidFill>
                  <a:srgbClr val="2C1E18"/>
                </a:solidFill>
                <a:latin typeface="Verdana"/>
              </a:rPr>
              <a:t> die Toten </a:t>
            </a:r>
            <a:r>
              <a:rPr sz="1400" b="0" i="1" dirty="0" err="1">
                <a:solidFill>
                  <a:srgbClr val="2C1E18"/>
                </a:solidFill>
                <a:latin typeface="Verdana"/>
              </a:rPr>
              <a:t>wiedergeben</a:t>
            </a:r>
            <a:r>
              <a:rPr sz="1400" b="0" i="1" dirty="0">
                <a:solidFill>
                  <a:srgbClr val="2C1E18"/>
                </a:solidFill>
                <a:latin typeface="Verdana"/>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Nur der eingeborene Sohn konnte die abgrundtiefe Liebe des Vaters offenbaren</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8 von 16</a:t>
            </a:r>
          </a:p>
        </p:txBody>
      </p:sp>
      <p:sp>
        <p:nvSpPr>
          <p:cNvPr id="6" name="Rounded Rectangle 5"/>
          <p:cNvSpPr/>
          <p:nvPr/>
        </p:nvSpPr>
        <p:spPr>
          <a:xfrm>
            <a:off x="731520" y="1645920"/>
            <a:ext cx="10728655" cy="1188720"/>
          </a:xfrm>
          <a:prstGeom prst="roundRect">
            <a:avLst/>
          </a:prstGeom>
          <a:solidFill>
            <a:srgbClr val="F0E4D4"/>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600" b="1" i="0">
                <a:solidFill>
                  <a:srgbClr val="9E2A2B"/>
                </a:solidFill>
                <a:latin typeface="Georgia"/>
              </a:defRPr>
            </a:pPr>
            <a:r>
              <a:rPr sz="1600" b="1" i="0" dirty="0">
                <a:solidFill>
                  <a:srgbClr val="9E2A2B"/>
                </a:solidFill>
                <a:latin typeface="Georgia"/>
              </a:rPr>
              <a:t>In der Gabe Seines </a:t>
            </a:r>
            <a:r>
              <a:rPr sz="1600" b="1" i="0" dirty="0" err="1">
                <a:solidFill>
                  <a:srgbClr val="9E2A2B"/>
                </a:solidFill>
                <a:latin typeface="Georgia"/>
              </a:rPr>
              <a:t>Sohnes</a:t>
            </a:r>
            <a:r>
              <a:rPr sz="1600" b="1" i="0" dirty="0">
                <a:solidFill>
                  <a:srgbClr val="9E2A2B"/>
                </a:solidFill>
                <a:latin typeface="Georgia"/>
              </a:rPr>
              <a:t> gab der Vater der Welt DEN GANZEN HIMMEL (Temperance 286.3)</a:t>
            </a:r>
          </a:p>
          <a:p>
            <a:pPr algn="ctr">
              <a:defRPr sz="1200" b="0" i="0">
                <a:solidFill>
                  <a:srgbClr val="2C1E18"/>
                </a:solidFill>
                <a:latin typeface="Verdana"/>
              </a:defRPr>
            </a:pPr>
            <a:r>
              <a:rPr sz="1400" b="0" i="0" dirty="0">
                <a:solidFill>
                  <a:srgbClr val="2C1E18"/>
                </a:solidFill>
                <a:latin typeface="Verdana"/>
              </a:rPr>
              <a:t>Christus </a:t>
            </a:r>
            <a:r>
              <a:rPr sz="1400" b="0" i="0" dirty="0" err="1">
                <a:solidFill>
                  <a:srgbClr val="2C1E18"/>
                </a:solidFill>
                <a:latin typeface="Verdana"/>
              </a:rPr>
              <a:t>ist</a:t>
            </a:r>
            <a:r>
              <a:rPr sz="1400" b="0" i="0" dirty="0">
                <a:solidFill>
                  <a:srgbClr val="2C1E18"/>
                </a:solidFill>
                <a:latin typeface="Verdana"/>
              </a:rPr>
              <a:t> die </a:t>
            </a:r>
            <a:r>
              <a:rPr sz="1400" b="0" i="0" dirty="0" err="1">
                <a:solidFill>
                  <a:srgbClr val="2C1E18"/>
                </a:solidFill>
                <a:latin typeface="Verdana"/>
              </a:rPr>
              <a:t>lebendige</a:t>
            </a:r>
            <a:r>
              <a:rPr sz="1400" b="0" i="0" dirty="0">
                <a:solidFill>
                  <a:srgbClr val="2C1E18"/>
                </a:solidFill>
                <a:latin typeface="Verdana"/>
              </a:rPr>
              <a:t> </a:t>
            </a:r>
            <a:r>
              <a:rPr sz="1400" b="0" i="0" dirty="0" err="1">
                <a:solidFill>
                  <a:srgbClr val="2C1E18"/>
                </a:solidFill>
                <a:latin typeface="Verdana"/>
              </a:rPr>
              <a:t>Verkörperung</a:t>
            </a:r>
            <a:r>
              <a:rPr sz="1400" b="0" i="0" dirty="0">
                <a:solidFill>
                  <a:srgbClr val="2C1E18"/>
                </a:solidFill>
                <a:latin typeface="Verdana"/>
              </a:rPr>
              <a:t> des Vaters. Nur Er </a:t>
            </a:r>
            <a:r>
              <a:rPr sz="1400" b="0" i="0" dirty="0" err="1">
                <a:solidFill>
                  <a:srgbClr val="2C1E18"/>
                </a:solidFill>
                <a:latin typeface="Verdana"/>
              </a:rPr>
              <a:t>kannte</a:t>
            </a:r>
            <a:r>
              <a:rPr sz="1400" b="0" i="0" dirty="0">
                <a:solidFill>
                  <a:srgbClr val="2C1E18"/>
                </a:solidFill>
                <a:latin typeface="Verdana"/>
              </a:rPr>
              <a:t> die</a:t>
            </a:r>
            <a:r>
              <a:rPr lang="de-DE" sz="1400" b="0" i="0" dirty="0">
                <a:solidFill>
                  <a:srgbClr val="2C1E18"/>
                </a:solidFill>
                <a:latin typeface="Verdana"/>
              </a:rPr>
              <a:t> Vortrefflichkeit</a:t>
            </a:r>
            <a:r>
              <a:rPr sz="1400" b="0" i="0" dirty="0">
                <a:solidFill>
                  <a:srgbClr val="2C1E18"/>
                </a:solidFill>
                <a:latin typeface="Verdana"/>
              </a:rPr>
              <a:t> der </a:t>
            </a:r>
            <a:r>
              <a:rPr sz="1400" b="0" i="0" dirty="0" err="1">
                <a:solidFill>
                  <a:srgbClr val="2C1E18"/>
                </a:solidFill>
                <a:latin typeface="Verdana"/>
              </a:rPr>
              <a:t>göttlichen</a:t>
            </a:r>
            <a:r>
              <a:rPr sz="1400" b="0" i="0" dirty="0">
                <a:solidFill>
                  <a:srgbClr val="2C1E18"/>
                </a:solidFill>
                <a:latin typeface="Verdana"/>
              </a:rPr>
              <a:t> Agape-Liebe </a:t>
            </a:r>
            <a:r>
              <a:rPr sz="1400" b="0" i="0" dirty="0" err="1">
                <a:solidFill>
                  <a:srgbClr val="2C1E18"/>
                </a:solidFill>
                <a:latin typeface="Verdana"/>
              </a:rPr>
              <a:t>aus</a:t>
            </a:r>
            <a:r>
              <a:rPr sz="1400" b="0" i="0" dirty="0">
                <a:solidFill>
                  <a:srgbClr val="2C1E18"/>
                </a:solidFill>
                <a:latin typeface="Verdana"/>
              </a:rPr>
              <a:t> </a:t>
            </a:r>
            <a:r>
              <a:rPr lang="de-DE" sz="1400" b="0" i="0" dirty="0">
                <a:solidFill>
                  <a:srgbClr val="2C1E18"/>
                </a:solidFill>
                <a:latin typeface="Verdana"/>
              </a:rPr>
              <a:t>Seiner</a:t>
            </a:r>
            <a:r>
              <a:rPr sz="1400" b="0" i="0" dirty="0">
                <a:solidFill>
                  <a:srgbClr val="2C1E18"/>
                </a:solidFill>
                <a:latin typeface="Verdana"/>
              </a:rPr>
              <a:t> Gemeinschaft</a:t>
            </a:r>
            <a:r>
              <a:rPr lang="de-DE" sz="1400" b="0" i="0" dirty="0">
                <a:solidFill>
                  <a:srgbClr val="2C1E18"/>
                </a:solidFill>
                <a:latin typeface="Verdana"/>
              </a:rPr>
              <a:t> mit dem Vater</a:t>
            </a:r>
            <a:r>
              <a:rPr sz="1400" b="0" i="0" dirty="0">
                <a:solidFill>
                  <a:srgbClr val="2C1E18"/>
                </a:solidFill>
                <a:latin typeface="Verdana"/>
              </a:rPr>
              <a:t>.</a:t>
            </a:r>
          </a:p>
        </p:txBody>
      </p:sp>
      <p:sp>
        <p:nvSpPr>
          <p:cNvPr id="7" name="Rounded Rectangle 6"/>
          <p:cNvSpPr/>
          <p:nvPr/>
        </p:nvSpPr>
        <p:spPr>
          <a:xfrm>
            <a:off x="731520" y="3017520"/>
            <a:ext cx="5120640" cy="31089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600" b="1" i="0">
                <a:solidFill>
                  <a:srgbClr val="9E2A2B"/>
                </a:solidFill>
                <a:latin typeface="Georgia"/>
              </a:defRPr>
            </a:pPr>
            <a:r>
              <a:rPr sz="1600" b="1" i="0" dirty="0" err="1">
                <a:solidFill>
                  <a:srgbClr val="9E2A2B"/>
                </a:solidFill>
                <a:latin typeface="Georgia"/>
              </a:rPr>
              <a:t>Warum</a:t>
            </a:r>
            <a:r>
              <a:rPr sz="1600" b="1" i="0" dirty="0">
                <a:solidFill>
                  <a:srgbClr val="9E2A2B"/>
                </a:solidFill>
                <a:latin typeface="Georgia"/>
              </a:rPr>
              <a:t> Engel es </a:t>
            </a:r>
            <a:r>
              <a:rPr sz="1600" b="1" i="0" dirty="0" err="1">
                <a:solidFill>
                  <a:srgbClr val="9E2A2B"/>
                </a:solidFill>
                <a:latin typeface="Georgia"/>
              </a:rPr>
              <a:t>nicht</a:t>
            </a:r>
            <a:r>
              <a:rPr sz="1600" b="1" i="0" dirty="0">
                <a:solidFill>
                  <a:srgbClr val="9E2A2B"/>
                </a:solidFill>
                <a:latin typeface="Georgia"/>
              </a:rPr>
              <a:t> </a:t>
            </a:r>
            <a:r>
              <a:rPr sz="1600" b="1" i="0" dirty="0" err="1">
                <a:solidFill>
                  <a:srgbClr val="9E2A2B"/>
                </a:solidFill>
                <a:latin typeface="Georgia"/>
              </a:rPr>
              <a:t>konnten</a:t>
            </a:r>
            <a:endParaRPr sz="1600" b="1" i="0" dirty="0">
              <a:solidFill>
                <a:srgbClr val="9E2A2B"/>
              </a:solidFill>
              <a:latin typeface="Georgia"/>
            </a:endParaRPr>
          </a:p>
          <a:p>
            <a:pPr algn="l">
              <a:defRPr sz="11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Grenzen</a:t>
            </a:r>
            <a:r>
              <a:rPr sz="1400" b="0" i="0" dirty="0">
                <a:solidFill>
                  <a:srgbClr val="2C1E18"/>
                </a:solidFill>
                <a:latin typeface="Verdana"/>
              </a:rPr>
              <a:t> der Engel: Die </a:t>
            </a:r>
            <a:r>
              <a:rPr sz="1400" b="0" i="0" dirty="0" err="1">
                <a:solidFill>
                  <a:srgbClr val="2C1E18"/>
                </a:solidFill>
                <a:latin typeface="Verdana"/>
              </a:rPr>
              <a:t>himmlischen</a:t>
            </a:r>
            <a:r>
              <a:rPr sz="1400" b="0" i="0" dirty="0">
                <a:solidFill>
                  <a:srgbClr val="2C1E18"/>
                </a:solidFill>
                <a:latin typeface="Verdana"/>
              </a:rPr>
              <a:t> Engel </a:t>
            </a:r>
            <a:r>
              <a:rPr sz="1400" b="0" i="0" dirty="0" err="1">
                <a:solidFill>
                  <a:srgbClr val="2C1E18"/>
                </a:solidFill>
                <a:latin typeface="Verdana"/>
              </a:rPr>
              <a:t>dachten</a:t>
            </a:r>
            <a:r>
              <a:rPr sz="1400" b="0" i="0" dirty="0">
                <a:solidFill>
                  <a:srgbClr val="2C1E18"/>
                </a:solidFill>
                <a:latin typeface="Verdana"/>
              </a:rPr>
              <a:t> </a:t>
            </a:r>
            <a:r>
              <a:rPr sz="1400" b="0" i="0" dirty="0" err="1">
                <a:solidFill>
                  <a:srgbClr val="2C1E18"/>
                </a:solidFill>
                <a:latin typeface="Verdana"/>
              </a:rPr>
              <a:t>bei</a:t>
            </a:r>
            <a:r>
              <a:rPr sz="1400" b="0" i="0" dirty="0">
                <a:solidFill>
                  <a:srgbClr val="2C1E18"/>
                </a:solidFill>
                <a:latin typeface="Verdana"/>
              </a:rPr>
              <a:t> der </a:t>
            </a:r>
            <a:r>
              <a:rPr sz="1400" b="0" i="0" dirty="0" err="1">
                <a:solidFill>
                  <a:srgbClr val="2C1E18"/>
                </a:solidFill>
                <a:latin typeface="Verdana"/>
              </a:rPr>
              <a:t>Betrachtung</a:t>
            </a:r>
            <a:r>
              <a:rPr sz="1400" b="0" i="0" dirty="0">
                <a:solidFill>
                  <a:srgbClr val="2C1E18"/>
                </a:solidFill>
                <a:latin typeface="Verdana"/>
              </a:rPr>
              <a:t> der Welt, es sei </a:t>
            </a:r>
            <a:r>
              <a:rPr sz="1400" b="0" i="0" dirty="0" err="1">
                <a:solidFill>
                  <a:srgbClr val="2C1E18"/>
                </a:solidFill>
                <a:latin typeface="Verdana"/>
              </a:rPr>
              <a:t>einfacher</a:t>
            </a:r>
            <a:r>
              <a:rPr sz="1400" b="0" i="0" dirty="0">
                <a:solidFill>
                  <a:srgbClr val="2C1E18"/>
                </a:solidFill>
                <a:latin typeface="Verdana"/>
              </a:rPr>
              <a:t>, </a:t>
            </a:r>
            <a:r>
              <a:rPr sz="1400" b="0" i="0" dirty="0" err="1">
                <a:solidFill>
                  <a:srgbClr val="2C1E18"/>
                </a:solidFill>
                <a:latin typeface="Verdana"/>
              </a:rPr>
              <a:t>sie</a:t>
            </a:r>
            <a:r>
              <a:rPr sz="1400" b="0" i="0" dirty="0">
                <a:solidFill>
                  <a:srgbClr val="2C1E18"/>
                </a:solidFill>
                <a:latin typeface="Verdana"/>
              </a:rPr>
              <a:t> </a:t>
            </a:r>
            <a:r>
              <a:rPr sz="1400" b="0" i="0" dirty="0" err="1">
                <a:solidFill>
                  <a:srgbClr val="2C1E18"/>
                </a:solidFill>
                <a:latin typeface="Verdana"/>
              </a:rPr>
              <a:t>zu</a:t>
            </a:r>
            <a:r>
              <a:rPr sz="1400" b="0" i="0" dirty="0">
                <a:solidFill>
                  <a:srgbClr val="2C1E18"/>
                </a:solidFill>
                <a:latin typeface="Verdana"/>
              </a:rPr>
              <a:t> </a:t>
            </a:r>
            <a:r>
              <a:rPr sz="1400" b="0" i="0" dirty="0" err="1">
                <a:solidFill>
                  <a:srgbClr val="2C1E18"/>
                </a:solidFill>
                <a:latin typeface="Verdana"/>
              </a:rPr>
              <a:t>vernichten</a:t>
            </a:r>
            <a:r>
              <a:rPr sz="1400" b="0" i="0" dirty="0">
                <a:solidFill>
                  <a:srgbClr val="2C1E18"/>
                </a:solidFill>
                <a:latin typeface="Verdana"/>
              </a:rPr>
              <a:t> </a:t>
            </a:r>
            <a:r>
              <a:rPr sz="1400" b="0" i="0" dirty="0" err="1">
                <a:solidFill>
                  <a:srgbClr val="2C1E18"/>
                </a:solidFill>
                <a:latin typeface="Verdana"/>
              </a:rPr>
              <a:t>als</a:t>
            </a:r>
            <a:r>
              <a:rPr sz="1400" b="0" i="0" dirty="0">
                <a:solidFill>
                  <a:srgbClr val="2C1E18"/>
                </a:solidFill>
                <a:latin typeface="Verdana"/>
              </a:rPr>
              <a:t> </a:t>
            </a:r>
            <a:r>
              <a:rPr sz="1400" b="0" i="0" dirty="0" err="1">
                <a:solidFill>
                  <a:srgbClr val="2C1E18"/>
                </a:solidFill>
                <a:latin typeface="Verdana"/>
              </a:rPr>
              <a:t>zu</a:t>
            </a:r>
            <a:r>
              <a:rPr sz="1400" b="0" i="0" dirty="0">
                <a:solidFill>
                  <a:srgbClr val="2C1E18"/>
                </a:solidFill>
                <a:latin typeface="Verdana"/>
              </a:rPr>
              <a:t> </a:t>
            </a:r>
            <a:r>
              <a:rPr sz="1400" b="0" i="0" dirty="0" err="1">
                <a:solidFill>
                  <a:srgbClr val="2C1E18"/>
                </a:solidFill>
                <a:latin typeface="Verdana"/>
              </a:rPr>
              <a:t>reformieren</a:t>
            </a:r>
            <a:r>
              <a:rPr sz="1400" b="0" i="0" dirty="0">
                <a:solidFill>
                  <a:srgbClr val="2C1E18"/>
                </a:solidFill>
                <a:latin typeface="Verdana"/>
              </a:rPr>
              <a:t> (BEcho 1897).</a:t>
            </a:r>
            <a:br>
              <a:rPr sz="1400" dirty="0"/>
            </a:br>
            <a:r>
              <a:rPr sz="1400" b="0" i="0" dirty="0">
                <a:solidFill>
                  <a:srgbClr val="2C1E18"/>
                </a:solidFill>
                <a:latin typeface="Verdana"/>
              </a:rPr>
              <a:t>• Christus </a:t>
            </a:r>
            <a:r>
              <a:rPr sz="1400" b="0" i="0" dirty="0" err="1">
                <a:solidFill>
                  <a:srgbClr val="2C1E18"/>
                </a:solidFill>
                <a:latin typeface="Verdana"/>
              </a:rPr>
              <a:t>allein</a:t>
            </a:r>
            <a:r>
              <a:rPr sz="1400" b="0" i="0" dirty="0">
                <a:solidFill>
                  <a:srgbClr val="2C1E18"/>
                </a:solidFill>
                <a:latin typeface="Verdana"/>
              </a:rPr>
              <a:t>: Engel </a:t>
            </a:r>
            <a:r>
              <a:rPr sz="1400" b="0" i="0" dirty="0" err="1">
                <a:solidFill>
                  <a:srgbClr val="2C1E18"/>
                </a:solidFill>
                <a:latin typeface="Verdana"/>
              </a:rPr>
              <a:t>konnten</a:t>
            </a:r>
            <a:r>
              <a:rPr sz="1400" b="0" i="0" dirty="0">
                <a:solidFill>
                  <a:srgbClr val="2C1E18"/>
                </a:solidFill>
                <a:latin typeface="Verdana"/>
              </a:rPr>
              <a:t> den Charakter </a:t>
            </a:r>
            <a:r>
              <a:rPr sz="1400" b="0" i="0" dirty="0" err="1">
                <a:solidFill>
                  <a:srgbClr val="2C1E18"/>
                </a:solidFill>
                <a:latin typeface="Verdana"/>
              </a:rPr>
              <a:t>Gottes</a:t>
            </a:r>
            <a:r>
              <a:rPr sz="1400" b="0" i="0" dirty="0">
                <a:solidFill>
                  <a:srgbClr val="2C1E18"/>
                </a:solidFill>
                <a:latin typeface="Verdana"/>
              </a:rPr>
              <a:t> </a:t>
            </a:r>
            <a:r>
              <a:rPr sz="1400" b="0" i="0" dirty="0" err="1">
                <a:solidFill>
                  <a:srgbClr val="2C1E18"/>
                </a:solidFill>
                <a:latin typeface="Verdana"/>
              </a:rPr>
              <a:t>nicht</a:t>
            </a:r>
            <a:r>
              <a:rPr sz="1400" b="0" i="0" dirty="0">
                <a:solidFill>
                  <a:srgbClr val="2C1E18"/>
                </a:solidFill>
                <a:latin typeface="Verdana"/>
              </a:rPr>
              <a:t> </a:t>
            </a:r>
            <a:r>
              <a:rPr sz="1400" b="0" i="0" dirty="0" err="1">
                <a:solidFill>
                  <a:srgbClr val="2C1E18"/>
                </a:solidFill>
                <a:latin typeface="Verdana"/>
              </a:rPr>
              <a:t>vollständig</a:t>
            </a:r>
            <a:r>
              <a:rPr sz="1400" b="0" i="0" dirty="0">
                <a:solidFill>
                  <a:srgbClr val="2C1E18"/>
                </a:solidFill>
                <a:latin typeface="Verdana"/>
              </a:rPr>
              <a:t> </a:t>
            </a:r>
            <a:r>
              <a:rPr sz="1400" b="0" i="0" dirty="0" err="1">
                <a:solidFill>
                  <a:srgbClr val="2C1E18"/>
                </a:solidFill>
                <a:latin typeface="Verdana"/>
              </a:rPr>
              <a:t>darstellen</a:t>
            </a:r>
            <a:r>
              <a:rPr sz="1400" b="0" i="0" dirty="0">
                <a:solidFill>
                  <a:srgbClr val="2C1E18"/>
                </a:solidFill>
                <a:latin typeface="Verdana"/>
              </a:rPr>
              <a:t> – Christus </a:t>
            </a:r>
            <a:r>
              <a:rPr sz="1400" b="0" i="0" dirty="0" err="1">
                <a:solidFill>
                  <a:srgbClr val="2C1E18"/>
                </a:solidFill>
                <a:latin typeface="Verdana"/>
              </a:rPr>
              <a:t>musste</a:t>
            </a:r>
            <a:r>
              <a:rPr sz="1400" b="0" i="0" dirty="0">
                <a:solidFill>
                  <a:srgbClr val="2C1E18"/>
                </a:solidFill>
                <a:latin typeface="Verdana"/>
              </a:rPr>
              <a:t> </a:t>
            </a:r>
            <a:r>
              <a:rPr sz="1400" b="0" i="0" dirty="0" err="1">
                <a:solidFill>
                  <a:srgbClr val="2C1E18"/>
                </a:solidFill>
                <a:latin typeface="Verdana"/>
              </a:rPr>
              <a:t>selbst</a:t>
            </a:r>
            <a:r>
              <a:rPr sz="1400" b="0" i="0" dirty="0">
                <a:solidFill>
                  <a:srgbClr val="2C1E18"/>
                </a:solidFill>
                <a:latin typeface="Verdana"/>
              </a:rPr>
              <a:t> Fleisch </a:t>
            </a:r>
            <a:r>
              <a:rPr sz="1400" b="0" i="0" dirty="0" err="1">
                <a:solidFill>
                  <a:srgbClr val="2C1E18"/>
                </a:solidFill>
                <a:latin typeface="Verdana"/>
              </a:rPr>
              <a:t>werden</a:t>
            </a:r>
            <a:r>
              <a:rPr sz="1400" b="0" i="0" dirty="0">
                <a:solidFill>
                  <a:srgbClr val="2C1E18"/>
                </a:solidFill>
                <a:latin typeface="Verdana"/>
              </a:rPr>
              <a:t> (ST 1890).</a:t>
            </a:r>
          </a:p>
        </p:txBody>
      </p:sp>
      <p:sp>
        <p:nvSpPr>
          <p:cNvPr id="8" name="Rounded Rectangle 7"/>
          <p:cNvSpPr/>
          <p:nvPr/>
        </p:nvSpPr>
        <p:spPr>
          <a:xfrm>
            <a:off x="6309360" y="3017520"/>
            <a:ext cx="5120640" cy="31089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600" b="1" i="0">
                <a:solidFill>
                  <a:srgbClr val="9E2A2B"/>
                </a:solidFill>
                <a:latin typeface="Georgia"/>
              </a:defRPr>
            </a:pPr>
            <a:r>
              <a:rPr sz="1600" b="1" i="0" dirty="0">
                <a:solidFill>
                  <a:srgbClr val="9E2A2B"/>
                </a:solidFill>
                <a:latin typeface="Georgia"/>
              </a:rPr>
              <a:t>Gott </a:t>
            </a:r>
            <a:r>
              <a:rPr sz="1600" b="1" i="0" dirty="0" err="1">
                <a:solidFill>
                  <a:srgbClr val="9E2A2B"/>
                </a:solidFill>
                <a:latin typeface="Georgia"/>
              </a:rPr>
              <a:t>ist</a:t>
            </a:r>
            <a:r>
              <a:rPr sz="1600" b="1" i="0" dirty="0">
                <a:solidFill>
                  <a:srgbClr val="9E2A2B"/>
                </a:solidFill>
                <a:latin typeface="Georgia"/>
              </a:rPr>
              <a:t> </a:t>
            </a:r>
            <a:r>
              <a:rPr lang="de-DE" sz="1600" b="1" dirty="0">
                <a:solidFill>
                  <a:srgbClr val="9E2A2B"/>
                </a:solidFill>
                <a:latin typeface="Georgia"/>
              </a:rPr>
              <a:t>nur</a:t>
            </a:r>
            <a:r>
              <a:rPr sz="1600" b="1" i="0" dirty="0">
                <a:solidFill>
                  <a:srgbClr val="9E2A2B"/>
                </a:solidFill>
                <a:latin typeface="Georgia"/>
              </a:rPr>
              <a:t> Licht (1. Joh 1,5)</a:t>
            </a:r>
          </a:p>
          <a:p>
            <a:pPr algn="l">
              <a:defRPr sz="1100" b="0" i="0">
                <a:solidFill>
                  <a:srgbClr val="2C1E18"/>
                </a:solidFill>
                <a:latin typeface="Verdana"/>
              </a:defRPr>
            </a:pPr>
            <a:r>
              <a:rPr sz="1400" b="0" i="0" dirty="0">
                <a:solidFill>
                  <a:srgbClr val="2C1E18"/>
                </a:solidFill>
                <a:latin typeface="Verdana"/>
              </a:rPr>
              <a:t>• Keine </a:t>
            </a:r>
            <a:r>
              <a:rPr sz="1400" b="0" i="0" dirty="0" err="1">
                <a:solidFill>
                  <a:srgbClr val="2C1E18"/>
                </a:solidFill>
                <a:latin typeface="Verdana"/>
              </a:rPr>
              <a:t>Finsternis</a:t>
            </a:r>
            <a:r>
              <a:rPr sz="1400" b="0" i="0" dirty="0">
                <a:solidFill>
                  <a:srgbClr val="2C1E18"/>
                </a:solidFill>
                <a:latin typeface="Verdana"/>
              </a:rPr>
              <a:t> in Gott: Jesus </a:t>
            </a:r>
            <a:r>
              <a:rPr sz="1400" b="0" i="0" dirty="0" err="1">
                <a:solidFill>
                  <a:srgbClr val="2C1E18"/>
                </a:solidFill>
                <a:latin typeface="Verdana"/>
              </a:rPr>
              <a:t>verkündete</a:t>
            </a:r>
            <a:r>
              <a:rPr sz="1400" b="0" i="0" dirty="0">
                <a:solidFill>
                  <a:srgbClr val="2C1E18"/>
                </a:solidFill>
                <a:latin typeface="Verdana"/>
              </a:rPr>
              <a:t>, </a:t>
            </a:r>
            <a:r>
              <a:rPr sz="1400" b="0" i="0" dirty="0" err="1">
                <a:solidFill>
                  <a:srgbClr val="2C1E18"/>
                </a:solidFill>
                <a:latin typeface="Verdana"/>
              </a:rPr>
              <a:t>dass</a:t>
            </a:r>
            <a:r>
              <a:rPr sz="1400" b="0" i="0" dirty="0">
                <a:solidFill>
                  <a:srgbClr val="2C1E18"/>
                </a:solidFill>
                <a:latin typeface="Verdana"/>
              </a:rPr>
              <a:t> Gott </a:t>
            </a:r>
            <a:r>
              <a:rPr sz="1400" b="0" i="0" dirty="0" err="1">
                <a:solidFill>
                  <a:srgbClr val="2C1E18"/>
                </a:solidFill>
                <a:latin typeface="Verdana"/>
              </a:rPr>
              <a:t>reinstes</a:t>
            </a:r>
            <a:r>
              <a:rPr sz="1400" b="0" i="0" dirty="0">
                <a:solidFill>
                  <a:srgbClr val="2C1E18"/>
                </a:solidFill>
                <a:latin typeface="Verdana"/>
              </a:rPr>
              <a:t> Licht </a:t>
            </a:r>
            <a:r>
              <a:rPr sz="1400" b="0" i="0" dirty="0" err="1">
                <a:solidFill>
                  <a:srgbClr val="2C1E18"/>
                </a:solidFill>
                <a:latin typeface="Verdana"/>
              </a:rPr>
              <a:t>ist</a:t>
            </a:r>
            <a:r>
              <a:rPr sz="1400" b="0" i="0" dirty="0">
                <a:solidFill>
                  <a:srgbClr val="2C1E18"/>
                </a:solidFill>
                <a:latin typeface="Verdana"/>
              </a:rPr>
              <a:t> und </a:t>
            </a:r>
            <a:r>
              <a:rPr sz="1400" b="0" i="0" dirty="0" err="1">
                <a:solidFill>
                  <a:srgbClr val="2C1E18"/>
                </a:solidFill>
                <a:latin typeface="Verdana"/>
              </a:rPr>
              <a:t>keinerlei</a:t>
            </a:r>
            <a:r>
              <a:rPr sz="1400" b="0" i="0" dirty="0">
                <a:solidFill>
                  <a:srgbClr val="2C1E18"/>
                </a:solidFill>
                <a:latin typeface="Verdana"/>
              </a:rPr>
              <a:t> </a:t>
            </a:r>
            <a:r>
              <a:rPr sz="1400" b="0" i="0" dirty="0" err="1">
                <a:solidFill>
                  <a:srgbClr val="2C1E18"/>
                </a:solidFill>
                <a:latin typeface="Verdana"/>
              </a:rPr>
              <a:t>Grausamkeit</a:t>
            </a:r>
            <a:r>
              <a:rPr sz="1400" b="0" i="0" dirty="0">
                <a:solidFill>
                  <a:srgbClr val="2C1E18"/>
                </a:solidFill>
                <a:latin typeface="Verdana"/>
              </a:rPr>
              <a:t> </a:t>
            </a:r>
            <a:r>
              <a:rPr sz="1400" b="0" i="0" dirty="0" err="1">
                <a:solidFill>
                  <a:srgbClr val="2C1E18"/>
                </a:solidFill>
                <a:latin typeface="Verdana"/>
              </a:rPr>
              <a:t>oder</a:t>
            </a:r>
            <a:r>
              <a:rPr sz="1400" b="0" i="0" dirty="0">
                <a:solidFill>
                  <a:srgbClr val="2C1E18"/>
                </a:solidFill>
                <a:latin typeface="Verdana"/>
              </a:rPr>
              <a:t> </a:t>
            </a:r>
            <a:r>
              <a:rPr sz="1400" b="0" i="0" dirty="0" err="1">
                <a:solidFill>
                  <a:srgbClr val="2C1E18"/>
                </a:solidFill>
                <a:latin typeface="Verdana"/>
              </a:rPr>
              <a:t>Dunkelheit</a:t>
            </a:r>
            <a:r>
              <a:rPr sz="1400" b="0" i="0" dirty="0">
                <a:solidFill>
                  <a:srgbClr val="2C1E18"/>
                </a:solidFill>
                <a:latin typeface="Verdana"/>
              </a:rPr>
              <a:t> in </a:t>
            </a:r>
            <a:r>
              <a:rPr sz="1400" b="0" i="0" dirty="0" err="1">
                <a:solidFill>
                  <a:srgbClr val="2C1E18"/>
                </a:solidFill>
                <a:latin typeface="Verdana"/>
              </a:rPr>
              <a:t>Ihm</a:t>
            </a:r>
            <a:r>
              <a:rPr sz="1400" b="0" i="0" dirty="0">
                <a:solidFill>
                  <a:srgbClr val="2C1E18"/>
                </a:solidFill>
                <a:latin typeface="Verdana"/>
              </a:rPr>
              <a:t> </a:t>
            </a:r>
            <a:r>
              <a:rPr sz="1400" b="0" i="0" dirty="0" err="1">
                <a:solidFill>
                  <a:srgbClr val="2C1E18"/>
                </a:solidFill>
                <a:latin typeface="Verdana"/>
              </a:rPr>
              <a:t>wohnt</a:t>
            </a:r>
            <a:r>
              <a:rPr sz="1400" b="0" i="0" dirty="0">
                <a:solidFill>
                  <a:srgbClr val="2C1E18"/>
                </a:solidFill>
                <a:latin typeface="Verdana"/>
              </a:rPr>
              <a:t>.</a:t>
            </a:r>
            <a:br>
              <a:rPr sz="1400" dirty="0"/>
            </a:br>
            <a:r>
              <a:rPr sz="1400" b="0" i="0" dirty="0">
                <a:solidFill>
                  <a:srgbClr val="2C1E18"/>
                </a:solidFill>
                <a:latin typeface="Verdana"/>
              </a:rPr>
              <a:t>• </a:t>
            </a:r>
            <a:r>
              <a:rPr sz="1400" b="0" i="0" dirty="0" err="1">
                <a:solidFill>
                  <a:srgbClr val="2C1E18"/>
                </a:solidFill>
                <a:latin typeface="Verdana"/>
              </a:rPr>
              <a:t>Beendigung</a:t>
            </a:r>
            <a:r>
              <a:rPr sz="1400" b="0" i="0" dirty="0">
                <a:solidFill>
                  <a:srgbClr val="2C1E18"/>
                </a:solidFill>
                <a:latin typeface="Verdana"/>
              </a:rPr>
              <a:t> der </a:t>
            </a:r>
            <a:r>
              <a:rPr sz="1400" b="0" i="0" dirty="0" err="1">
                <a:solidFill>
                  <a:srgbClr val="2C1E18"/>
                </a:solidFill>
                <a:latin typeface="Verdana"/>
              </a:rPr>
              <a:t>Täuschung</a:t>
            </a:r>
            <a:r>
              <a:rPr sz="1400" b="0" i="0" dirty="0">
                <a:solidFill>
                  <a:srgbClr val="2C1E18"/>
                </a:solidFill>
                <a:latin typeface="Verdana"/>
              </a:rPr>
              <a:t>: Das </a:t>
            </a:r>
            <a:r>
              <a:rPr sz="1400" b="0" i="0" dirty="0" err="1">
                <a:solidFill>
                  <a:srgbClr val="2C1E18"/>
                </a:solidFill>
                <a:latin typeface="Verdana"/>
              </a:rPr>
              <a:t>Erscheinen</a:t>
            </a:r>
            <a:r>
              <a:rPr sz="1400" b="0" i="0" dirty="0">
                <a:solidFill>
                  <a:srgbClr val="2C1E18"/>
                </a:solidFill>
                <a:latin typeface="Verdana"/>
              </a:rPr>
              <a:t> Christi </a:t>
            </a:r>
            <a:r>
              <a:rPr sz="1400" b="0" i="0" dirty="0" err="1">
                <a:solidFill>
                  <a:srgbClr val="2C1E18"/>
                </a:solidFill>
                <a:latin typeface="Verdana"/>
              </a:rPr>
              <a:t>vertrieb</a:t>
            </a:r>
            <a:r>
              <a:rPr sz="1400" b="0" i="0" dirty="0">
                <a:solidFill>
                  <a:srgbClr val="2C1E18"/>
                </a:solidFill>
                <a:latin typeface="Verdana"/>
              </a:rPr>
              <a:t> die </a:t>
            </a:r>
            <a:r>
              <a:rPr sz="1400" b="0" i="0" dirty="0" err="1">
                <a:solidFill>
                  <a:srgbClr val="2C1E18"/>
                </a:solidFill>
                <a:latin typeface="Verdana"/>
              </a:rPr>
              <a:t>Finsternis</a:t>
            </a:r>
            <a:r>
              <a:rPr sz="1400" b="0" i="0" dirty="0">
                <a:solidFill>
                  <a:srgbClr val="2C1E18"/>
                </a:solidFill>
                <a:latin typeface="Verdana"/>
              </a:rPr>
              <a:t>, </a:t>
            </a:r>
            <a:r>
              <a:rPr sz="1400" b="0" i="0" dirty="0" err="1">
                <a:solidFill>
                  <a:srgbClr val="2C1E18"/>
                </a:solidFill>
                <a:latin typeface="Verdana"/>
              </a:rPr>
              <a:t>mit</a:t>
            </a:r>
            <a:r>
              <a:rPr sz="1400" b="0" i="0" dirty="0">
                <a:solidFill>
                  <a:srgbClr val="2C1E18"/>
                </a:solidFill>
                <a:latin typeface="Verdana"/>
              </a:rPr>
              <a:t> der Satan den Thron </a:t>
            </a:r>
            <a:r>
              <a:rPr sz="1400" b="0" i="0" dirty="0" err="1">
                <a:solidFill>
                  <a:srgbClr val="2C1E18"/>
                </a:solidFill>
                <a:latin typeface="Verdana"/>
              </a:rPr>
              <a:t>Gottes</a:t>
            </a:r>
            <a:r>
              <a:rPr sz="1400" b="0" i="0" dirty="0">
                <a:solidFill>
                  <a:srgbClr val="2C1E18"/>
                </a:solidFill>
                <a:latin typeface="Verdana"/>
              </a:rPr>
              <a:t> </a:t>
            </a:r>
            <a:r>
              <a:rPr sz="1400" b="0" i="0" dirty="0" err="1">
                <a:solidFill>
                  <a:srgbClr val="2C1E18"/>
                </a:solidFill>
                <a:latin typeface="Verdana"/>
              </a:rPr>
              <a:t>umgeben</a:t>
            </a:r>
            <a:r>
              <a:rPr sz="1400" b="0" i="0" dirty="0">
                <a:solidFill>
                  <a:srgbClr val="2C1E18"/>
                </a:solidFill>
                <a:latin typeface="Verdana"/>
              </a:rPr>
              <a:t> </a:t>
            </a:r>
            <a:r>
              <a:rPr sz="1400" b="0" i="0" dirty="0" err="1">
                <a:solidFill>
                  <a:srgbClr val="2C1E18"/>
                </a:solidFill>
                <a:latin typeface="Verdana"/>
              </a:rPr>
              <a:t>wollte</a:t>
            </a:r>
            <a:r>
              <a:rPr sz="1400" b="0" i="0" dirty="0">
                <a:solidFill>
                  <a:srgbClr val="2C1E18"/>
                </a:solidFill>
                <a:latin typeface="Verdana"/>
              </a:rPr>
              <a:t> (In Heavenly Places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Am Kreuz entlarvte Christus Satans Mördertum und stürzte dessen Reich</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9 von 16</a:t>
            </a:r>
          </a:p>
        </p:txBody>
      </p:sp>
      <p:sp>
        <p:nvSpPr>
          <p:cNvPr id="6" name="Rounded Rectangle 5"/>
          <p:cNvSpPr/>
          <p:nvPr/>
        </p:nvSpPr>
        <p:spPr>
          <a:xfrm>
            <a:off x="73152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err="1">
                <a:solidFill>
                  <a:srgbClr val="9E2A2B"/>
                </a:solidFill>
                <a:latin typeface="Georgia"/>
              </a:rPr>
              <a:t>Satans</a:t>
            </a:r>
            <a:r>
              <a:rPr sz="1700" b="1" i="0" dirty="0">
                <a:solidFill>
                  <a:srgbClr val="9E2A2B"/>
                </a:solidFill>
                <a:latin typeface="Georgia"/>
              </a:rPr>
              <a:t> </a:t>
            </a:r>
            <a:r>
              <a:rPr sz="1700" b="1" i="0" dirty="0" err="1">
                <a:solidFill>
                  <a:srgbClr val="9E2A2B"/>
                </a:solidFill>
                <a:latin typeface="Georgia"/>
              </a:rPr>
              <a:t>Demaskierung</a:t>
            </a:r>
            <a:endParaRPr sz="1700" b="1" i="0" dirty="0">
              <a:solidFill>
                <a:srgbClr val="9E2A2B"/>
              </a:solidFill>
              <a:latin typeface="Georgia"/>
            </a:endParaRPr>
          </a:p>
          <a:p>
            <a:pPr algn="l">
              <a:defRPr sz="1200" b="0" i="0">
                <a:solidFill>
                  <a:srgbClr val="2C1E18"/>
                </a:solidFill>
                <a:latin typeface="Verdana"/>
              </a:defRPr>
            </a:pPr>
            <a:r>
              <a:rPr sz="1400" b="0" i="0" dirty="0">
                <a:solidFill>
                  <a:srgbClr val="2C1E18"/>
                </a:solidFill>
                <a:latin typeface="Verdana"/>
              </a:rPr>
              <a:t>• Das </a:t>
            </a:r>
            <a:r>
              <a:rPr sz="1400" b="0" i="0" dirty="0" err="1">
                <a:solidFill>
                  <a:srgbClr val="2C1E18"/>
                </a:solidFill>
                <a:latin typeface="Verdana"/>
              </a:rPr>
              <a:t>Universum</a:t>
            </a:r>
            <a:r>
              <a:rPr sz="1400" b="0" i="0" dirty="0">
                <a:solidFill>
                  <a:srgbClr val="2C1E18"/>
                </a:solidFill>
                <a:latin typeface="Verdana"/>
              </a:rPr>
              <a:t> </a:t>
            </a:r>
            <a:r>
              <a:rPr sz="1400" b="0" i="0" dirty="0" err="1">
                <a:solidFill>
                  <a:srgbClr val="2C1E18"/>
                </a:solidFill>
                <a:latin typeface="Verdana"/>
              </a:rPr>
              <a:t>schaute</a:t>
            </a:r>
            <a:r>
              <a:rPr sz="1400" b="0" i="0" dirty="0">
                <a:solidFill>
                  <a:srgbClr val="2C1E18"/>
                </a:solidFill>
                <a:latin typeface="Verdana"/>
              </a:rPr>
              <a:t> </a:t>
            </a:r>
            <a:r>
              <a:rPr sz="1400" b="0" i="0" dirty="0" err="1">
                <a:solidFill>
                  <a:srgbClr val="2C1E18"/>
                </a:solidFill>
                <a:latin typeface="Verdana"/>
              </a:rPr>
              <a:t>zu</a:t>
            </a:r>
            <a:r>
              <a:rPr sz="1400" b="0" i="0" dirty="0">
                <a:solidFill>
                  <a:srgbClr val="2C1E18"/>
                </a:solidFill>
                <a:latin typeface="Verdana"/>
              </a:rPr>
              <a:t>: Am Kreuz </a:t>
            </a:r>
            <a:r>
              <a:rPr sz="1400" b="0" i="0" dirty="0" err="1">
                <a:solidFill>
                  <a:srgbClr val="2C1E18"/>
                </a:solidFill>
                <a:latin typeface="Verdana"/>
              </a:rPr>
              <a:t>wurde</a:t>
            </a:r>
            <a:r>
              <a:rPr sz="1400" b="0" i="0" dirty="0">
                <a:solidFill>
                  <a:srgbClr val="2C1E18"/>
                </a:solidFill>
                <a:latin typeface="Verdana"/>
              </a:rPr>
              <a:t> der </a:t>
            </a:r>
            <a:r>
              <a:rPr sz="1400" b="0" i="0" dirty="0" err="1">
                <a:solidFill>
                  <a:srgbClr val="2C1E18"/>
                </a:solidFill>
                <a:latin typeface="Verdana"/>
              </a:rPr>
              <a:t>Mördergeist</a:t>
            </a:r>
            <a:r>
              <a:rPr sz="1400" b="0" i="0" dirty="0">
                <a:solidFill>
                  <a:srgbClr val="2C1E18"/>
                </a:solidFill>
                <a:latin typeface="Verdana"/>
              </a:rPr>
              <a:t> </a:t>
            </a:r>
            <a:r>
              <a:rPr sz="1400" b="0" i="0" dirty="0" err="1">
                <a:solidFill>
                  <a:srgbClr val="2C1E18"/>
                </a:solidFill>
                <a:latin typeface="Verdana"/>
              </a:rPr>
              <a:t>Satans</a:t>
            </a:r>
            <a:r>
              <a:rPr sz="1400" b="0" i="0" dirty="0">
                <a:solidFill>
                  <a:srgbClr val="2C1E18"/>
                </a:solidFill>
                <a:latin typeface="Verdana"/>
              </a:rPr>
              <a:t> </a:t>
            </a:r>
            <a:r>
              <a:rPr sz="1400" b="0" i="0" dirty="0" err="1">
                <a:solidFill>
                  <a:srgbClr val="2C1E18"/>
                </a:solidFill>
                <a:latin typeface="Verdana"/>
              </a:rPr>
              <a:t>vor</a:t>
            </a:r>
            <a:r>
              <a:rPr sz="1400" b="0" i="0" dirty="0">
                <a:solidFill>
                  <a:srgbClr val="2C1E18"/>
                </a:solidFill>
                <a:latin typeface="Verdana"/>
              </a:rPr>
              <a:t> </a:t>
            </a:r>
            <a:r>
              <a:rPr sz="1400" b="0" i="0" dirty="0" err="1">
                <a:solidFill>
                  <a:srgbClr val="2C1E18"/>
                </a:solidFill>
                <a:latin typeface="Verdana"/>
              </a:rPr>
              <a:t>allen</a:t>
            </a:r>
            <a:r>
              <a:rPr sz="1400" b="0" i="0" dirty="0">
                <a:solidFill>
                  <a:srgbClr val="2C1E18"/>
                </a:solidFill>
                <a:latin typeface="Verdana"/>
              </a:rPr>
              <a:t> </a:t>
            </a:r>
            <a:r>
              <a:rPr sz="1400" b="0" i="0" dirty="0" err="1">
                <a:solidFill>
                  <a:srgbClr val="2C1E18"/>
                </a:solidFill>
                <a:latin typeface="Verdana"/>
              </a:rPr>
              <a:t>Engeln</a:t>
            </a:r>
            <a:r>
              <a:rPr sz="1400" b="0" i="0" dirty="0">
                <a:solidFill>
                  <a:srgbClr val="2C1E18"/>
                </a:solidFill>
                <a:latin typeface="Verdana"/>
              </a:rPr>
              <a:t> </a:t>
            </a:r>
            <a:r>
              <a:rPr sz="1400" b="0" i="0" dirty="0" err="1">
                <a:solidFill>
                  <a:srgbClr val="2C1E18"/>
                </a:solidFill>
                <a:latin typeface="Verdana"/>
              </a:rPr>
              <a:t>unverschleiert</a:t>
            </a:r>
            <a:r>
              <a:rPr sz="1400" b="0" i="0" dirty="0">
                <a:solidFill>
                  <a:srgbClr val="2C1E18"/>
                </a:solidFill>
                <a:latin typeface="Verdana"/>
              </a:rPr>
              <a:t> </a:t>
            </a:r>
            <a:r>
              <a:rPr sz="1400" b="0" i="0" dirty="0" err="1">
                <a:solidFill>
                  <a:srgbClr val="2C1E18"/>
                </a:solidFill>
                <a:latin typeface="Verdana"/>
              </a:rPr>
              <a:t>offenbar</a:t>
            </a:r>
            <a:r>
              <a:rPr sz="1400" b="0" i="0" dirty="0">
                <a:solidFill>
                  <a:srgbClr val="2C1E18"/>
                </a:solidFill>
                <a:latin typeface="Verdana"/>
              </a:rPr>
              <a:t> (12MR 412.1).</a:t>
            </a:r>
            <a:br>
              <a:rPr sz="1400" dirty="0"/>
            </a:br>
            <a:r>
              <a:rPr sz="1400" b="0" i="0" dirty="0">
                <a:solidFill>
                  <a:srgbClr val="2C1E18"/>
                </a:solidFill>
                <a:latin typeface="Verdana"/>
              </a:rPr>
              <a:t>• </a:t>
            </a:r>
            <a:r>
              <a:rPr sz="1400" b="0" i="0" dirty="0" err="1">
                <a:solidFill>
                  <a:srgbClr val="2C1E18"/>
                </a:solidFill>
                <a:latin typeface="Verdana"/>
              </a:rPr>
              <a:t>Entwurzelung</a:t>
            </a:r>
            <a:r>
              <a:rPr sz="1400" b="0" i="0" dirty="0">
                <a:solidFill>
                  <a:srgbClr val="2C1E18"/>
                </a:solidFill>
                <a:latin typeface="Verdana"/>
              </a:rPr>
              <a:t> des </a:t>
            </a:r>
            <a:r>
              <a:rPr sz="1400" b="0" i="0" dirty="0" err="1">
                <a:solidFill>
                  <a:srgbClr val="2C1E18"/>
                </a:solidFill>
                <a:latin typeface="Verdana"/>
              </a:rPr>
              <a:t>Widersachers</a:t>
            </a:r>
            <a:r>
              <a:rPr sz="1400" b="0" i="0" dirty="0">
                <a:solidFill>
                  <a:srgbClr val="2C1E18"/>
                </a:solidFill>
                <a:latin typeface="Verdana"/>
              </a:rPr>
              <a:t>: Satan </a:t>
            </a:r>
            <a:r>
              <a:rPr sz="1400" b="0" i="0" dirty="0" err="1">
                <a:solidFill>
                  <a:srgbClr val="2C1E18"/>
                </a:solidFill>
                <a:latin typeface="Verdana"/>
              </a:rPr>
              <a:t>bewies</a:t>
            </a:r>
            <a:r>
              <a:rPr sz="1400" b="0" i="0" dirty="0">
                <a:solidFill>
                  <a:srgbClr val="2C1E18"/>
                </a:solidFill>
                <a:latin typeface="Verdana"/>
              </a:rPr>
              <a:t> seine </a:t>
            </a:r>
            <a:r>
              <a:rPr sz="1400" b="0" i="0" dirty="0" err="1">
                <a:solidFill>
                  <a:srgbClr val="2C1E18"/>
                </a:solidFill>
                <a:latin typeface="Verdana"/>
              </a:rPr>
              <a:t>eigene</a:t>
            </a:r>
            <a:r>
              <a:rPr sz="1400" b="0" i="0" dirty="0">
                <a:solidFill>
                  <a:srgbClr val="2C1E18"/>
                </a:solidFill>
                <a:latin typeface="Verdana"/>
              </a:rPr>
              <a:t> </a:t>
            </a:r>
            <a:r>
              <a:rPr sz="1400" b="0" i="0" dirty="0" err="1">
                <a:solidFill>
                  <a:srgbClr val="2C1E18"/>
                </a:solidFill>
                <a:latin typeface="Verdana"/>
              </a:rPr>
              <a:t>Grausamkeit</a:t>
            </a:r>
            <a:r>
              <a:rPr sz="1400" b="0" i="0" dirty="0">
                <a:solidFill>
                  <a:srgbClr val="2C1E18"/>
                </a:solidFill>
                <a:latin typeface="Verdana"/>
              </a:rPr>
              <a:t> und </a:t>
            </a:r>
            <a:r>
              <a:rPr sz="1400" b="0" i="0" dirty="0" err="1">
                <a:solidFill>
                  <a:srgbClr val="2C1E18"/>
                </a:solidFill>
                <a:latin typeface="Verdana"/>
              </a:rPr>
              <a:t>verlor</a:t>
            </a:r>
            <a:r>
              <a:rPr sz="1400" b="0" i="0" dirty="0">
                <a:solidFill>
                  <a:srgbClr val="2C1E18"/>
                </a:solidFill>
                <a:latin typeface="Verdana"/>
              </a:rPr>
              <a:t> </a:t>
            </a:r>
            <a:r>
              <a:rPr sz="1400" b="0" i="0" dirty="0" err="1">
                <a:solidFill>
                  <a:srgbClr val="2C1E18"/>
                </a:solidFill>
                <a:latin typeface="Verdana"/>
              </a:rPr>
              <a:t>jede</a:t>
            </a:r>
            <a:r>
              <a:rPr sz="1400" b="0" i="0" dirty="0">
                <a:solidFill>
                  <a:srgbClr val="2C1E18"/>
                </a:solidFill>
                <a:latin typeface="Verdana"/>
              </a:rPr>
              <a:t> </a:t>
            </a:r>
            <a:r>
              <a:rPr sz="1400" b="0" i="0" dirty="0" err="1">
                <a:solidFill>
                  <a:srgbClr val="2C1E18"/>
                </a:solidFill>
                <a:latin typeface="Verdana"/>
              </a:rPr>
              <a:t>Sympathie</a:t>
            </a:r>
            <a:r>
              <a:rPr sz="1400" b="0" i="0" dirty="0">
                <a:solidFill>
                  <a:srgbClr val="2C1E18"/>
                </a:solidFill>
                <a:latin typeface="Verdana"/>
              </a:rPr>
              <a:t> </a:t>
            </a:r>
            <a:r>
              <a:rPr sz="1400" b="0" i="0" dirty="0" err="1">
                <a:solidFill>
                  <a:srgbClr val="2C1E18"/>
                </a:solidFill>
                <a:latin typeface="Verdana"/>
              </a:rPr>
              <a:t>im</a:t>
            </a:r>
            <a:r>
              <a:rPr sz="1400" b="0" i="0" dirty="0">
                <a:solidFill>
                  <a:srgbClr val="2C1E18"/>
                </a:solidFill>
                <a:latin typeface="Verdana"/>
              </a:rPr>
              <a:t> Himmel.</a:t>
            </a:r>
            <a:br>
              <a:rPr sz="1400" dirty="0"/>
            </a:br>
            <a:r>
              <a:rPr sz="1400" b="0" i="0" dirty="0">
                <a:solidFill>
                  <a:srgbClr val="2C1E18"/>
                </a:solidFill>
                <a:latin typeface="Verdana"/>
              </a:rPr>
              <a:t>• </a:t>
            </a:r>
            <a:r>
              <a:rPr sz="1400" b="0" i="0" dirty="0" err="1">
                <a:solidFill>
                  <a:srgbClr val="2C1E18"/>
                </a:solidFill>
                <a:latin typeface="Verdana"/>
              </a:rPr>
              <a:t>Zweiter</a:t>
            </a:r>
            <a:r>
              <a:rPr sz="1400" b="0" i="0" dirty="0">
                <a:solidFill>
                  <a:srgbClr val="2C1E18"/>
                </a:solidFill>
                <a:latin typeface="Verdana"/>
              </a:rPr>
              <a:t> Sturz: Seine </a:t>
            </a:r>
            <a:r>
              <a:rPr sz="1400" b="0" i="0" dirty="0" err="1">
                <a:solidFill>
                  <a:srgbClr val="2C1E18"/>
                </a:solidFill>
                <a:latin typeface="Verdana"/>
              </a:rPr>
              <a:t>Verkleidung</a:t>
            </a:r>
            <a:r>
              <a:rPr sz="1400" b="0" i="0" dirty="0">
                <a:solidFill>
                  <a:srgbClr val="2C1E18"/>
                </a:solidFill>
                <a:latin typeface="Verdana"/>
              </a:rPr>
              <a:t> </a:t>
            </a:r>
            <a:r>
              <a:rPr sz="1400" b="0" i="0" dirty="0" err="1">
                <a:solidFill>
                  <a:srgbClr val="2C1E18"/>
                </a:solidFill>
                <a:latin typeface="Verdana"/>
              </a:rPr>
              <a:t>wurde</a:t>
            </a:r>
            <a:r>
              <a:rPr sz="1400" b="0" i="0" dirty="0">
                <a:solidFill>
                  <a:srgbClr val="2C1E18"/>
                </a:solidFill>
                <a:latin typeface="Verdana"/>
              </a:rPr>
              <a:t> </a:t>
            </a:r>
            <a:r>
              <a:rPr sz="1400" b="0" i="0" dirty="0" err="1">
                <a:solidFill>
                  <a:srgbClr val="2C1E18"/>
                </a:solidFill>
                <a:latin typeface="Verdana"/>
              </a:rPr>
              <a:t>weggerissen</a:t>
            </a:r>
            <a:r>
              <a:rPr sz="1400" b="0" i="0" dirty="0">
                <a:solidFill>
                  <a:srgbClr val="2C1E18"/>
                </a:solidFill>
                <a:latin typeface="Verdana"/>
              </a:rPr>
              <a:t>; die </a:t>
            </a:r>
            <a:r>
              <a:rPr sz="1400" b="0" i="0" dirty="0" err="1">
                <a:solidFill>
                  <a:srgbClr val="2C1E18"/>
                </a:solidFill>
                <a:latin typeface="Verdana"/>
              </a:rPr>
              <a:t>Eigenschaften</a:t>
            </a:r>
            <a:r>
              <a:rPr sz="1400" b="0" i="0" dirty="0">
                <a:solidFill>
                  <a:srgbClr val="2C1E18"/>
                </a:solidFill>
                <a:latin typeface="Verdana"/>
              </a:rPr>
              <a:t>, die er Gott </a:t>
            </a:r>
            <a:r>
              <a:rPr sz="1400" b="0" i="0" dirty="0" err="1">
                <a:solidFill>
                  <a:srgbClr val="2C1E18"/>
                </a:solidFill>
                <a:latin typeface="Verdana"/>
              </a:rPr>
              <a:t>zuschrieb</a:t>
            </a:r>
            <a:r>
              <a:rPr sz="1400" b="0" i="0" dirty="0">
                <a:solidFill>
                  <a:srgbClr val="2C1E18"/>
                </a:solidFill>
                <a:latin typeface="Verdana"/>
              </a:rPr>
              <a:t>, </a:t>
            </a:r>
            <a:r>
              <a:rPr sz="1400" b="0" i="0" dirty="0" err="1">
                <a:solidFill>
                  <a:srgbClr val="2C1E18"/>
                </a:solidFill>
                <a:latin typeface="Verdana"/>
              </a:rPr>
              <a:t>erwiesen</a:t>
            </a:r>
            <a:r>
              <a:rPr sz="1400" b="0" i="0" dirty="0">
                <a:solidFill>
                  <a:srgbClr val="2C1E18"/>
                </a:solidFill>
                <a:latin typeface="Verdana"/>
              </a:rPr>
              <a:t> </a:t>
            </a:r>
            <a:r>
              <a:rPr sz="1400" b="0" i="0" dirty="0" err="1">
                <a:solidFill>
                  <a:srgbClr val="2C1E18"/>
                </a:solidFill>
                <a:latin typeface="Verdana"/>
              </a:rPr>
              <a:t>sich</a:t>
            </a:r>
            <a:r>
              <a:rPr sz="1400" b="0" i="0" dirty="0">
                <a:solidFill>
                  <a:srgbClr val="2C1E18"/>
                </a:solidFill>
                <a:latin typeface="Verdana"/>
              </a:rPr>
              <a:t> </a:t>
            </a:r>
            <a:r>
              <a:rPr sz="1400" b="0" i="0" dirty="0" err="1">
                <a:solidFill>
                  <a:srgbClr val="2C1E18"/>
                </a:solidFill>
                <a:latin typeface="Verdana"/>
              </a:rPr>
              <a:t>als</a:t>
            </a:r>
            <a:r>
              <a:rPr sz="1400" b="0" i="0" dirty="0">
                <a:solidFill>
                  <a:srgbClr val="2C1E18"/>
                </a:solidFill>
                <a:latin typeface="Verdana"/>
              </a:rPr>
              <a:t> seine </a:t>
            </a:r>
            <a:r>
              <a:rPr sz="1400" b="0" i="0" dirty="0" err="1">
                <a:solidFill>
                  <a:srgbClr val="2C1E18"/>
                </a:solidFill>
                <a:latin typeface="Verdana"/>
              </a:rPr>
              <a:t>eigenen</a:t>
            </a:r>
            <a:r>
              <a:rPr sz="1400" b="0" i="0" dirty="0">
                <a:solidFill>
                  <a:srgbClr val="2C1E18"/>
                </a:solidFill>
                <a:latin typeface="Verdana"/>
              </a:rPr>
              <a:t> (12MR 411.5).</a:t>
            </a:r>
          </a:p>
        </p:txBody>
      </p:sp>
      <p:sp>
        <p:nvSpPr>
          <p:cNvPr id="7" name="Rounded Rectangle 6"/>
          <p:cNvSpPr/>
          <p:nvPr/>
        </p:nvSpPr>
        <p:spPr>
          <a:xfrm>
            <a:off x="6339842"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a:solidFill>
                  <a:srgbClr val="9E2A2B"/>
                </a:solidFill>
                <a:latin typeface="Georgia"/>
              </a:rPr>
              <a:t>Christi Sieg in </a:t>
            </a:r>
            <a:r>
              <a:rPr sz="1700" b="1" i="0" dirty="0" err="1">
                <a:solidFill>
                  <a:srgbClr val="9E2A2B"/>
                </a:solidFill>
                <a:latin typeface="Georgia"/>
              </a:rPr>
              <a:t>menschlicher</a:t>
            </a:r>
            <a:r>
              <a:rPr sz="1700" b="1" i="0" dirty="0">
                <a:solidFill>
                  <a:srgbClr val="9E2A2B"/>
                </a:solidFill>
                <a:latin typeface="Georgia"/>
              </a:rPr>
              <a:t> </a:t>
            </a:r>
            <a:r>
              <a:rPr sz="1700" b="1" i="0" dirty="0" err="1">
                <a:solidFill>
                  <a:srgbClr val="9E2A2B"/>
                </a:solidFill>
                <a:latin typeface="Georgia"/>
              </a:rPr>
              <a:t>Natur</a:t>
            </a:r>
            <a:endParaRPr sz="1700" b="1" i="0" dirty="0">
              <a:solidFill>
                <a:srgbClr val="9E2A2B"/>
              </a:solidFill>
              <a:latin typeface="Georgia"/>
            </a:endParaRPr>
          </a:p>
          <a:p>
            <a:pPr algn="l">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Gewaltfreie</a:t>
            </a:r>
            <a:r>
              <a:rPr sz="1400" b="0" i="0" dirty="0">
                <a:solidFill>
                  <a:srgbClr val="2C1E18"/>
                </a:solidFill>
                <a:latin typeface="Verdana"/>
              </a:rPr>
              <a:t> </a:t>
            </a:r>
            <a:r>
              <a:rPr sz="1400" b="0" i="0" dirty="0" err="1">
                <a:solidFill>
                  <a:srgbClr val="2C1E18"/>
                </a:solidFill>
                <a:latin typeface="Verdana"/>
              </a:rPr>
              <a:t>Überwindung</a:t>
            </a:r>
            <a:r>
              <a:rPr sz="1400" b="0" i="0" dirty="0">
                <a:solidFill>
                  <a:srgbClr val="2C1E18"/>
                </a:solidFill>
                <a:latin typeface="Verdana"/>
              </a:rPr>
              <a:t>: Christus </a:t>
            </a:r>
            <a:r>
              <a:rPr sz="1400" b="0" i="0" dirty="0" err="1">
                <a:solidFill>
                  <a:srgbClr val="2C1E18"/>
                </a:solidFill>
                <a:latin typeface="Verdana"/>
              </a:rPr>
              <a:t>siegte</a:t>
            </a:r>
            <a:r>
              <a:rPr sz="1400" b="0" i="0" dirty="0">
                <a:solidFill>
                  <a:srgbClr val="2C1E18"/>
                </a:solidFill>
                <a:latin typeface="Verdana"/>
              </a:rPr>
              <a:t> </a:t>
            </a:r>
            <a:r>
              <a:rPr sz="1400" b="0" i="0" dirty="0" err="1">
                <a:solidFill>
                  <a:srgbClr val="2C1E18"/>
                </a:solidFill>
                <a:latin typeface="Verdana"/>
              </a:rPr>
              <a:t>nicht</a:t>
            </a:r>
            <a:r>
              <a:rPr sz="1400" b="0" i="0" dirty="0">
                <a:solidFill>
                  <a:srgbClr val="2C1E18"/>
                </a:solidFill>
                <a:latin typeface="Verdana"/>
              </a:rPr>
              <a:t> </a:t>
            </a:r>
            <a:r>
              <a:rPr sz="1400" b="0" i="0" dirty="0" err="1">
                <a:solidFill>
                  <a:srgbClr val="2C1E18"/>
                </a:solidFill>
                <a:latin typeface="Verdana"/>
              </a:rPr>
              <a:t>durch</a:t>
            </a:r>
            <a:r>
              <a:rPr sz="1400" b="0" i="0" dirty="0">
                <a:solidFill>
                  <a:srgbClr val="2C1E18"/>
                </a:solidFill>
                <a:latin typeface="Verdana"/>
              </a:rPr>
              <a:t> </a:t>
            </a:r>
            <a:r>
              <a:rPr sz="1400" b="0" i="0" dirty="0" err="1">
                <a:solidFill>
                  <a:srgbClr val="2C1E18"/>
                </a:solidFill>
                <a:latin typeface="Verdana"/>
              </a:rPr>
              <a:t>physische</a:t>
            </a:r>
            <a:r>
              <a:rPr sz="1400" b="0" i="0" dirty="0">
                <a:solidFill>
                  <a:srgbClr val="2C1E18"/>
                </a:solidFill>
                <a:latin typeface="Verdana"/>
              </a:rPr>
              <a:t> Rache, </a:t>
            </a:r>
            <a:r>
              <a:rPr sz="1400" b="0" i="0" dirty="0" err="1">
                <a:solidFill>
                  <a:srgbClr val="2C1E18"/>
                </a:solidFill>
                <a:latin typeface="Verdana"/>
              </a:rPr>
              <a:t>sondern</a:t>
            </a:r>
            <a:r>
              <a:rPr sz="1400" b="0" i="0" dirty="0">
                <a:solidFill>
                  <a:srgbClr val="2C1E18"/>
                </a:solidFill>
                <a:latin typeface="Verdana"/>
              </a:rPr>
              <a:t> </a:t>
            </a:r>
            <a:r>
              <a:rPr sz="1400" b="0" i="0" dirty="0" err="1">
                <a:solidFill>
                  <a:srgbClr val="2C1E18"/>
                </a:solidFill>
                <a:latin typeface="Verdana"/>
              </a:rPr>
              <a:t>durch</a:t>
            </a:r>
            <a:r>
              <a:rPr sz="1400" b="0" i="0" dirty="0">
                <a:solidFill>
                  <a:srgbClr val="2C1E18"/>
                </a:solidFill>
                <a:latin typeface="Verdana"/>
              </a:rPr>
              <a:t> </a:t>
            </a:r>
            <a:r>
              <a:rPr sz="1400" b="0" i="0" dirty="0" err="1">
                <a:solidFill>
                  <a:srgbClr val="2C1E18"/>
                </a:solidFill>
                <a:latin typeface="Verdana"/>
              </a:rPr>
              <a:t>selbstlose</a:t>
            </a:r>
            <a:r>
              <a:rPr sz="1400" b="0" i="0" dirty="0">
                <a:solidFill>
                  <a:srgbClr val="2C1E18"/>
                </a:solidFill>
                <a:latin typeface="Verdana"/>
              </a:rPr>
              <a:t> Liebe und </a:t>
            </a:r>
            <a:r>
              <a:rPr sz="1400" b="0" i="0" dirty="0" err="1">
                <a:solidFill>
                  <a:srgbClr val="2C1E18"/>
                </a:solidFill>
                <a:latin typeface="Verdana"/>
              </a:rPr>
              <a:t>Gehorsam</a:t>
            </a:r>
            <a:r>
              <a:rPr sz="1400" b="0" i="0" dirty="0">
                <a:solidFill>
                  <a:srgbClr val="2C1E18"/>
                </a:solidFill>
                <a:latin typeface="Verdana"/>
              </a:rPr>
              <a:t>.</a:t>
            </a:r>
            <a:br>
              <a:rPr sz="1400" dirty="0"/>
            </a:br>
            <a:r>
              <a:rPr sz="1400" b="0" i="0" dirty="0">
                <a:solidFill>
                  <a:srgbClr val="2C1E18"/>
                </a:solidFill>
                <a:latin typeface="Verdana"/>
              </a:rPr>
              <a:t>• In </a:t>
            </a:r>
            <a:r>
              <a:rPr sz="1400" b="0" i="0" dirty="0" err="1">
                <a:solidFill>
                  <a:srgbClr val="2C1E18"/>
                </a:solidFill>
                <a:latin typeface="Verdana"/>
              </a:rPr>
              <a:t>unserer</a:t>
            </a:r>
            <a:r>
              <a:rPr sz="1400" b="0" i="0" dirty="0">
                <a:solidFill>
                  <a:srgbClr val="2C1E18"/>
                </a:solidFill>
                <a:latin typeface="Verdana"/>
              </a:rPr>
              <a:t> </a:t>
            </a:r>
            <a:r>
              <a:rPr sz="1400" b="0" i="0" dirty="0" err="1">
                <a:solidFill>
                  <a:srgbClr val="2C1E18"/>
                </a:solidFill>
                <a:latin typeface="Verdana"/>
              </a:rPr>
              <a:t>Natur</a:t>
            </a:r>
            <a:r>
              <a:rPr sz="1400" b="0" i="0" dirty="0">
                <a:solidFill>
                  <a:srgbClr val="2C1E18"/>
                </a:solidFill>
                <a:latin typeface="Verdana"/>
              </a:rPr>
              <a:t>: In </a:t>
            </a:r>
            <a:r>
              <a:rPr sz="1400" b="0" i="0" dirty="0" err="1">
                <a:solidFill>
                  <a:srgbClr val="2C1E18"/>
                </a:solidFill>
                <a:latin typeface="Verdana"/>
              </a:rPr>
              <a:t>derselben</a:t>
            </a:r>
            <a:r>
              <a:rPr sz="1400" b="0" i="0" dirty="0">
                <a:solidFill>
                  <a:srgbClr val="2C1E18"/>
                </a:solidFill>
                <a:latin typeface="Verdana"/>
              </a:rPr>
              <a:t> </a:t>
            </a:r>
            <a:r>
              <a:rPr sz="1400" b="0" i="0" dirty="0" err="1">
                <a:solidFill>
                  <a:srgbClr val="2C1E18"/>
                </a:solidFill>
                <a:latin typeface="Verdana"/>
              </a:rPr>
              <a:t>menschlichen</a:t>
            </a:r>
            <a:r>
              <a:rPr sz="1400" b="0" i="0" dirty="0">
                <a:solidFill>
                  <a:srgbClr val="2C1E18"/>
                </a:solidFill>
                <a:latin typeface="Verdana"/>
              </a:rPr>
              <a:t> </a:t>
            </a:r>
            <a:r>
              <a:rPr sz="1400" b="0" i="0" dirty="0" err="1">
                <a:solidFill>
                  <a:srgbClr val="2C1E18"/>
                </a:solidFill>
                <a:latin typeface="Verdana"/>
              </a:rPr>
              <a:t>Natur</a:t>
            </a:r>
            <a:r>
              <a:rPr sz="1400" b="0" i="0" dirty="0">
                <a:solidFill>
                  <a:srgbClr val="2C1E18"/>
                </a:solidFill>
                <a:latin typeface="Verdana"/>
              </a:rPr>
              <a:t>, die </a:t>
            </a:r>
            <a:r>
              <a:rPr sz="1400" b="0" i="0" dirty="0" err="1">
                <a:solidFill>
                  <a:srgbClr val="2C1E18"/>
                </a:solidFill>
                <a:latin typeface="Verdana"/>
              </a:rPr>
              <a:t>im</a:t>
            </a:r>
            <a:r>
              <a:rPr sz="1400" b="0" i="0" dirty="0">
                <a:solidFill>
                  <a:srgbClr val="2C1E18"/>
                </a:solidFill>
                <a:latin typeface="Verdana"/>
              </a:rPr>
              <a:t> Eden </a:t>
            </a:r>
            <a:r>
              <a:rPr sz="1400" b="0" i="0" dirty="0" err="1">
                <a:solidFill>
                  <a:srgbClr val="2C1E18"/>
                </a:solidFill>
                <a:latin typeface="Verdana"/>
              </a:rPr>
              <a:t>fiel</a:t>
            </a:r>
            <a:r>
              <a:rPr sz="1400" b="0" i="0" dirty="0">
                <a:solidFill>
                  <a:srgbClr val="2C1E18"/>
                </a:solidFill>
                <a:latin typeface="Verdana"/>
              </a:rPr>
              <a:t>, </a:t>
            </a:r>
            <a:r>
              <a:rPr sz="1400" b="0" i="0" dirty="0" err="1">
                <a:solidFill>
                  <a:srgbClr val="2C1E18"/>
                </a:solidFill>
                <a:latin typeface="Verdana"/>
              </a:rPr>
              <a:t>besiegte</a:t>
            </a:r>
            <a:r>
              <a:rPr sz="1400" b="0" i="0" dirty="0">
                <a:solidFill>
                  <a:srgbClr val="2C1E18"/>
                </a:solidFill>
                <a:latin typeface="Verdana"/>
              </a:rPr>
              <a:t> Er den </a:t>
            </a:r>
            <a:r>
              <a:rPr sz="1400" b="0" i="0" dirty="0" err="1">
                <a:solidFill>
                  <a:srgbClr val="2C1E18"/>
                </a:solidFill>
                <a:latin typeface="Verdana"/>
              </a:rPr>
              <a:t>Versucher</a:t>
            </a:r>
            <a:r>
              <a:rPr sz="1400" b="0" i="0" dirty="0">
                <a:solidFill>
                  <a:srgbClr val="2C1E18"/>
                </a:solidFill>
                <a:latin typeface="Verdana"/>
              </a:rPr>
              <a:t> (12MR 410.3).</a:t>
            </a:r>
            <a:br>
              <a:rPr sz="1400" dirty="0"/>
            </a:br>
            <a:r>
              <a:rPr sz="1400" b="0" i="0" dirty="0">
                <a:solidFill>
                  <a:srgbClr val="2C1E18"/>
                </a:solidFill>
                <a:latin typeface="Verdana"/>
              </a:rPr>
              <a:t>• </a:t>
            </a:r>
            <a:r>
              <a:rPr sz="1400" b="0" i="0" dirty="0" err="1">
                <a:solidFill>
                  <a:srgbClr val="2C1E18"/>
                </a:solidFill>
                <a:latin typeface="Verdana"/>
              </a:rPr>
              <a:t>Einsturz</a:t>
            </a:r>
            <a:r>
              <a:rPr sz="1400" b="0" i="0" dirty="0">
                <a:solidFill>
                  <a:srgbClr val="2C1E18"/>
                </a:solidFill>
                <a:latin typeface="Verdana"/>
              </a:rPr>
              <a:t> der </a:t>
            </a:r>
            <a:r>
              <a:rPr sz="1400" b="0" i="0" dirty="0" err="1">
                <a:solidFill>
                  <a:srgbClr val="2C1E18"/>
                </a:solidFill>
                <a:latin typeface="Verdana"/>
              </a:rPr>
              <a:t>Säulen</a:t>
            </a:r>
            <a:r>
              <a:rPr sz="1400" b="0" i="0" dirty="0">
                <a:solidFill>
                  <a:srgbClr val="2C1E18"/>
                </a:solidFill>
                <a:latin typeface="Verdana"/>
              </a:rPr>
              <a:t>: Als Er </a:t>
            </a:r>
            <a:r>
              <a:rPr sz="1400" b="0" i="0" dirty="0" err="1">
                <a:solidFill>
                  <a:srgbClr val="2C1E18"/>
                </a:solidFill>
                <a:latin typeface="Verdana"/>
              </a:rPr>
              <a:t>rief</a:t>
            </a:r>
            <a:r>
              <a:rPr sz="1400" b="0" i="0" dirty="0">
                <a:solidFill>
                  <a:srgbClr val="2C1E18"/>
                </a:solidFill>
                <a:latin typeface="Verdana"/>
              </a:rPr>
              <a:t> 'Es </a:t>
            </a:r>
            <a:r>
              <a:rPr sz="1400" b="0" i="0" dirty="0" err="1">
                <a:solidFill>
                  <a:srgbClr val="2C1E18"/>
                </a:solidFill>
                <a:latin typeface="Verdana"/>
              </a:rPr>
              <a:t>ist</a:t>
            </a:r>
            <a:r>
              <a:rPr sz="1400" b="0" i="0" dirty="0">
                <a:solidFill>
                  <a:srgbClr val="2C1E18"/>
                </a:solidFill>
                <a:latin typeface="Verdana"/>
              </a:rPr>
              <a:t> </a:t>
            </a:r>
            <a:r>
              <a:rPr sz="1400" b="0" i="0" dirty="0" err="1">
                <a:solidFill>
                  <a:srgbClr val="2C1E18"/>
                </a:solidFill>
                <a:latin typeface="Verdana"/>
              </a:rPr>
              <a:t>vollbracht</a:t>
            </a:r>
            <a:r>
              <a:rPr sz="1400" b="0" i="0" dirty="0">
                <a:solidFill>
                  <a:srgbClr val="2C1E18"/>
                </a:solidFill>
                <a:latin typeface="Verdana"/>
              </a:rPr>
              <a:t>!', </a:t>
            </a:r>
            <a:r>
              <a:rPr sz="1400" b="0" i="0" dirty="0" err="1">
                <a:solidFill>
                  <a:srgbClr val="2C1E18"/>
                </a:solidFill>
                <a:latin typeface="Verdana"/>
              </a:rPr>
              <a:t>stürzten</a:t>
            </a:r>
            <a:r>
              <a:rPr sz="1400" b="0" i="0" dirty="0">
                <a:solidFill>
                  <a:srgbClr val="2C1E18"/>
                </a:solidFill>
                <a:latin typeface="Verdana"/>
              </a:rPr>
              <a:t> die </a:t>
            </a:r>
            <a:r>
              <a:rPr sz="1400" b="0" i="0" dirty="0" err="1">
                <a:solidFill>
                  <a:srgbClr val="2C1E18"/>
                </a:solidFill>
                <a:latin typeface="Verdana"/>
              </a:rPr>
              <a:t>Säulen</a:t>
            </a:r>
            <a:r>
              <a:rPr sz="1400" b="0" i="0" dirty="0">
                <a:solidFill>
                  <a:srgbClr val="2C1E18"/>
                </a:solidFill>
                <a:latin typeface="Verdana"/>
              </a:rPr>
              <a:t> von </a:t>
            </a:r>
            <a:r>
              <a:rPr sz="1400" b="0" i="0" dirty="0" err="1">
                <a:solidFill>
                  <a:srgbClr val="2C1E18"/>
                </a:solidFill>
                <a:latin typeface="Verdana"/>
              </a:rPr>
              <a:t>Satans</a:t>
            </a:r>
            <a:r>
              <a:rPr sz="1400" b="0" i="0" dirty="0">
                <a:solidFill>
                  <a:srgbClr val="2C1E18"/>
                </a:solidFill>
                <a:latin typeface="Verdana"/>
              </a:rPr>
              <a:t> Reich auf Erden </a:t>
            </a:r>
            <a:r>
              <a:rPr sz="1400" b="0" i="0" dirty="0" err="1">
                <a:solidFill>
                  <a:srgbClr val="2C1E18"/>
                </a:solidFill>
                <a:latin typeface="Verdana"/>
              </a:rPr>
              <a:t>ein</a:t>
            </a:r>
            <a:r>
              <a:rPr sz="1400" b="0" i="0" dirty="0">
                <a:solidFill>
                  <a:srgbClr val="2C1E18"/>
                </a:solidFill>
                <a:latin typeface="Verdana"/>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Der Gott des Friedens erweckte Seinen Sohn durch Seine eigene Herrlichkeit</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10 von 16</a:t>
            </a:r>
          </a:p>
        </p:txBody>
      </p:sp>
      <p:sp>
        <p:nvSpPr>
          <p:cNvPr id="6" name="Rounded Rectangle 5"/>
          <p:cNvSpPr/>
          <p:nvPr/>
        </p:nvSpPr>
        <p:spPr>
          <a:xfrm>
            <a:off x="731520" y="1645920"/>
            <a:ext cx="10728655" cy="137160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500" b="1" i="0">
                <a:solidFill>
                  <a:srgbClr val="9E2A2B"/>
                </a:solidFill>
                <a:latin typeface="Georgia"/>
              </a:defRPr>
            </a:pPr>
            <a:r>
              <a:rPr sz="1500" b="1" i="0" dirty="0" err="1">
                <a:solidFill>
                  <a:srgbClr val="9E2A2B"/>
                </a:solidFill>
                <a:latin typeface="Georgia"/>
              </a:rPr>
              <a:t>Auferweckt</a:t>
            </a:r>
            <a:r>
              <a:rPr sz="1500" b="1" i="0" dirty="0">
                <a:solidFill>
                  <a:srgbClr val="9E2A2B"/>
                </a:solidFill>
                <a:latin typeface="Georgia"/>
              </a:rPr>
              <a:t> </a:t>
            </a:r>
            <a:r>
              <a:rPr sz="1500" b="1" i="0" dirty="0" err="1">
                <a:solidFill>
                  <a:srgbClr val="9E2A2B"/>
                </a:solidFill>
                <a:latin typeface="Georgia"/>
              </a:rPr>
              <a:t>durch</a:t>
            </a:r>
            <a:r>
              <a:rPr sz="1500" b="1" i="0" dirty="0">
                <a:solidFill>
                  <a:srgbClr val="9E2A2B"/>
                </a:solidFill>
                <a:latin typeface="Georgia"/>
              </a:rPr>
              <a:t> die </a:t>
            </a:r>
            <a:r>
              <a:rPr sz="1500" b="1" i="0" dirty="0" err="1">
                <a:solidFill>
                  <a:srgbClr val="9E2A2B"/>
                </a:solidFill>
                <a:latin typeface="Georgia"/>
              </a:rPr>
              <a:t>Herrlichkeit</a:t>
            </a:r>
            <a:r>
              <a:rPr sz="1500" b="1" i="0" dirty="0">
                <a:solidFill>
                  <a:srgbClr val="9E2A2B"/>
                </a:solidFill>
                <a:latin typeface="Georgia"/>
              </a:rPr>
              <a:t> des Vaters (Römer 6,4)</a:t>
            </a:r>
          </a:p>
          <a:p>
            <a:pPr algn="l">
              <a:defRPr sz="1100" b="0" i="0">
                <a:solidFill>
                  <a:srgbClr val="2C1E18"/>
                </a:solidFill>
                <a:latin typeface="Verdana"/>
              </a:defRPr>
            </a:pPr>
            <a:r>
              <a:rPr sz="1400" b="0" i="0" dirty="0">
                <a:solidFill>
                  <a:srgbClr val="2C1E18"/>
                </a:solidFill>
                <a:latin typeface="Verdana"/>
              </a:rPr>
              <a:t>Die </a:t>
            </a:r>
            <a:r>
              <a:rPr sz="1400" b="0" i="0" dirty="0" err="1">
                <a:solidFill>
                  <a:srgbClr val="2C1E18"/>
                </a:solidFill>
                <a:latin typeface="Verdana"/>
              </a:rPr>
              <a:t>Heilige</a:t>
            </a:r>
            <a:r>
              <a:rPr sz="1400" b="0" i="0" dirty="0">
                <a:solidFill>
                  <a:srgbClr val="2C1E18"/>
                </a:solidFill>
                <a:latin typeface="Verdana"/>
              </a:rPr>
              <a:t> Schrift </a:t>
            </a:r>
            <a:r>
              <a:rPr sz="1400" b="0" i="0" dirty="0" err="1">
                <a:solidFill>
                  <a:srgbClr val="2C1E18"/>
                </a:solidFill>
                <a:latin typeface="Verdana"/>
              </a:rPr>
              <a:t>bezeugt</a:t>
            </a:r>
            <a:r>
              <a:rPr sz="1400" b="0" i="0" dirty="0">
                <a:solidFill>
                  <a:srgbClr val="2C1E18"/>
                </a:solidFill>
                <a:latin typeface="Verdana"/>
              </a:rPr>
              <a:t> </a:t>
            </a:r>
            <a:r>
              <a:rPr sz="1400" b="0" i="0" dirty="0" err="1">
                <a:solidFill>
                  <a:srgbClr val="2C1E18"/>
                </a:solidFill>
                <a:latin typeface="Verdana"/>
              </a:rPr>
              <a:t>klar</a:t>
            </a:r>
            <a:r>
              <a:rPr sz="1400" b="0" i="0" dirty="0">
                <a:solidFill>
                  <a:srgbClr val="2C1E18"/>
                </a:solidFill>
                <a:latin typeface="Verdana"/>
              </a:rPr>
              <a:t>: Jesus hat </a:t>
            </a:r>
            <a:r>
              <a:rPr sz="1400" b="0" i="0" dirty="0" err="1">
                <a:solidFill>
                  <a:srgbClr val="2C1E18"/>
                </a:solidFill>
                <a:latin typeface="Verdana"/>
              </a:rPr>
              <a:t>sich</a:t>
            </a:r>
            <a:r>
              <a:rPr sz="1400" b="0" i="0" dirty="0">
                <a:solidFill>
                  <a:srgbClr val="2C1E18"/>
                </a:solidFill>
                <a:latin typeface="Verdana"/>
              </a:rPr>
              <a:t> </a:t>
            </a:r>
            <a:r>
              <a:rPr sz="1400" b="0" i="0" dirty="0" err="1">
                <a:solidFill>
                  <a:srgbClr val="2C1E18"/>
                </a:solidFill>
                <a:latin typeface="Verdana"/>
              </a:rPr>
              <a:t>nicht</a:t>
            </a:r>
            <a:r>
              <a:rPr sz="1400" b="0" i="0" dirty="0">
                <a:solidFill>
                  <a:srgbClr val="2C1E18"/>
                </a:solidFill>
                <a:latin typeface="Verdana"/>
              </a:rPr>
              <a:t> </a:t>
            </a:r>
            <a:r>
              <a:rPr sz="1400" b="0" i="0" dirty="0" err="1">
                <a:solidFill>
                  <a:srgbClr val="2C1E18"/>
                </a:solidFill>
                <a:latin typeface="Verdana"/>
              </a:rPr>
              <a:t>selbst</a:t>
            </a:r>
            <a:r>
              <a:rPr sz="1400" b="0" i="0" dirty="0">
                <a:solidFill>
                  <a:srgbClr val="2C1E18"/>
                </a:solidFill>
                <a:latin typeface="Verdana"/>
              </a:rPr>
              <a:t> </a:t>
            </a:r>
            <a:r>
              <a:rPr sz="1400" b="0" i="0" dirty="0" err="1">
                <a:solidFill>
                  <a:srgbClr val="2C1E18"/>
                </a:solidFill>
                <a:latin typeface="Verdana"/>
              </a:rPr>
              <a:t>aus</a:t>
            </a:r>
            <a:r>
              <a:rPr sz="1400" b="0" i="0" dirty="0">
                <a:solidFill>
                  <a:srgbClr val="2C1E18"/>
                </a:solidFill>
                <a:latin typeface="Verdana"/>
              </a:rPr>
              <a:t> </a:t>
            </a:r>
            <a:r>
              <a:rPr sz="1400" b="0" i="0" dirty="0" err="1">
                <a:solidFill>
                  <a:srgbClr val="2C1E18"/>
                </a:solidFill>
                <a:latin typeface="Verdana"/>
              </a:rPr>
              <a:t>eigener</a:t>
            </a:r>
            <a:r>
              <a:rPr sz="1400" b="0" i="0" dirty="0">
                <a:solidFill>
                  <a:srgbClr val="2C1E18"/>
                </a:solidFill>
                <a:latin typeface="Verdana"/>
              </a:rPr>
              <a:t> Kraft </a:t>
            </a:r>
            <a:r>
              <a:rPr sz="1400" b="0" i="0" dirty="0" err="1">
                <a:solidFill>
                  <a:srgbClr val="2C1E18"/>
                </a:solidFill>
                <a:latin typeface="Verdana"/>
              </a:rPr>
              <a:t>erweckt</a:t>
            </a:r>
            <a:r>
              <a:rPr sz="1400" b="0" i="0" dirty="0">
                <a:solidFill>
                  <a:srgbClr val="2C1E18"/>
                </a:solidFill>
                <a:latin typeface="Verdana"/>
              </a:rPr>
              <a:t>. Es war Gott der Vater, der den '</a:t>
            </a:r>
            <a:r>
              <a:rPr sz="1400" b="0" i="0" dirty="0" err="1">
                <a:solidFill>
                  <a:srgbClr val="2C1E18"/>
                </a:solidFill>
                <a:latin typeface="Verdana"/>
              </a:rPr>
              <a:t>großen</a:t>
            </a:r>
            <a:r>
              <a:rPr sz="1400" b="0" i="0" dirty="0">
                <a:solidFill>
                  <a:srgbClr val="2C1E18"/>
                </a:solidFill>
                <a:latin typeface="Verdana"/>
              </a:rPr>
              <a:t> Hirten der </a:t>
            </a:r>
            <a:r>
              <a:rPr sz="1400" b="0" i="0" dirty="0" err="1">
                <a:solidFill>
                  <a:srgbClr val="2C1E18"/>
                </a:solidFill>
                <a:latin typeface="Verdana"/>
              </a:rPr>
              <a:t>Schafe</a:t>
            </a:r>
            <a:r>
              <a:rPr sz="1400" b="0" i="0" dirty="0">
                <a:solidFill>
                  <a:srgbClr val="2C1E18"/>
                </a:solidFill>
                <a:latin typeface="Verdana"/>
              </a:rPr>
              <a:t>' </a:t>
            </a:r>
            <a:r>
              <a:rPr sz="1400" b="0" i="0" dirty="0" err="1">
                <a:solidFill>
                  <a:srgbClr val="2C1E18"/>
                </a:solidFill>
                <a:latin typeface="Verdana"/>
              </a:rPr>
              <a:t>aus</a:t>
            </a:r>
            <a:r>
              <a:rPr sz="1400" b="0" i="0" dirty="0">
                <a:solidFill>
                  <a:srgbClr val="2C1E18"/>
                </a:solidFill>
                <a:latin typeface="Verdana"/>
              </a:rPr>
              <a:t> den Toten </a:t>
            </a:r>
            <a:r>
              <a:rPr sz="1400" b="0" i="0" dirty="0" err="1">
                <a:solidFill>
                  <a:srgbClr val="2C1E18"/>
                </a:solidFill>
                <a:latin typeface="Verdana"/>
              </a:rPr>
              <a:t>heraufgeführt</a:t>
            </a:r>
            <a:r>
              <a:rPr sz="1400" b="0" i="0" dirty="0">
                <a:solidFill>
                  <a:srgbClr val="2C1E18"/>
                </a:solidFill>
                <a:latin typeface="Verdana"/>
              </a:rPr>
              <a:t> hat (</a:t>
            </a:r>
            <a:r>
              <a:rPr sz="1400" b="0" i="0" dirty="0" err="1">
                <a:solidFill>
                  <a:srgbClr val="2C1E18"/>
                </a:solidFill>
                <a:latin typeface="Verdana"/>
              </a:rPr>
              <a:t>Hebräer</a:t>
            </a:r>
            <a:r>
              <a:rPr sz="1400" b="0" i="0" dirty="0">
                <a:solidFill>
                  <a:srgbClr val="2C1E18"/>
                </a:solidFill>
                <a:latin typeface="Verdana"/>
              </a:rPr>
              <a:t> 13,20).</a:t>
            </a:r>
          </a:p>
        </p:txBody>
      </p:sp>
      <p:sp>
        <p:nvSpPr>
          <p:cNvPr id="7" name="Rounded Rectangle 6"/>
          <p:cNvSpPr/>
          <p:nvPr/>
        </p:nvSpPr>
        <p:spPr>
          <a:xfrm>
            <a:off x="731520" y="3200400"/>
            <a:ext cx="10728655" cy="137160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500" b="1" i="0">
                <a:solidFill>
                  <a:srgbClr val="9E2A2B"/>
                </a:solidFill>
                <a:latin typeface="Georgia"/>
              </a:defRPr>
            </a:pPr>
            <a:r>
              <a:rPr sz="1500" b="1" i="0" dirty="0">
                <a:solidFill>
                  <a:srgbClr val="9E2A2B"/>
                </a:solidFill>
                <a:latin typeface="Georgia"/>
              </a:rPr>
              <a:t>Die Wirksamkeit der Macht Seiner </a:t>
            </a:r>
            <a:r>
              <a:rPr sz="1500" b="1" i="0" dirty="0" err="1">
                <a:solidFill>
                  <a:srgbClr val="9E2A2B"/>
                </a:solidFill>
                <a:latin typeface="Georgia"/>
              </a:rPr>
              <a:t>Stärke</a:t>
            </a:r>
            <a:r>
              <a:rPr sz="1500" b="1" i="0" dirty="0">
                <a:solidFill>
                  <a:srgbClr val="9E2A2B"/>
                </a:solidFill>
                <a:latin typeface="Georgia"/>
              </a:rPr>
              <a:t> (</a:t>
            </a:r>
            <a:r>
              <a:rPr sz="1500" b="1" i="0" dirty="0" err="1">
                <a:solidFill>
                  <a:srgbClr val="9E2A2B"/>
                </a:solidFill>
                <a:latin typeface="Georgia"/>
              </a:rPr>
              <a:t>Epheser</a:t>
            </a:r>
            <a:r>
              <a:rPr sz="1500" b="1" i="0" dirty="0">
                <a:solidFill>
                  <a:srgbClr val="9E2A2B"/>
                </a:solidFill>
                <a:latin typeface="Georgia"/>
              </a:rPr>
              <a:t> 1,19-21)</a:t>
            </a:r>
          </a:p>
          <a:p>
            <a:pPr algn="l">
              <a:defRPr sz="1100" b="0" i="0">
                <a:solidFill>
                  <a:srgbClr val="2C1E18"/>
                </a:solidFill>
                <a:latin typeface="Verdana"/>
              </a:defRPr>
            </a:pPr>
            <a:r>
              <a:rPr sz="1400" b="0" i="0" dirty="0">
                <a:solidFill>
                  <a:srgbClr val="2C1E18"/>
                </a:solidFill>
                <a:latin typeface="Verdana"/>
              </a:rPr>
              <a:t>Die </a:t>
            </a:r>
            <a:r>
              <a:rPr sz="1400" b="0" i="0" dirty="0" err="1">
                <a:solidFill>
                  <a:srgbClr val="2C1E18"/>
                </a:solidFill>
                <a:latin typeface="Verdana"/>
              </a:rPr>
              <a:t>überwältigende</a:t>
            </a:r>
            <a:r>
              <a:rPr sz="1400" b="0" i="0" dirty="0">
                <a:solidFill>
                  <a:srgbClr val="2C1E18"/>
                </a:solidFill>
                <a:latin typeface="Verdana"/>
              </a:rPr>
              <a:t> </a:t>
            </a:r>
            <a:r>
              <a:rPr sz="1400" b="0" i="0" dirty="0" err="1">
                <a:solidFill>
                  <a:srgbClr val="2C1E18"/>
                </a:solidFill>
                <a:latin typeface="Verdana"/>
              </a:rPr>
              <a:t>Kraftwirkung</a:t>
            </a:r>
            <a:r>
              <a:rPr sz="1400" b="0" i="0" dirty="0">
                <a:solidFill>
                  <a:srgbClr val="2C1E18"/>
                </a:solidFill>
                <a:latin typeface="Verdana"/>
              </a:rPr>
              <a:t> </a:t>
            </a:r>
            <a:r>
              <a:rPr sz="1400" b="0" i="0" dirty="0" err="1">
                <a:solidFill>
                  <a:srgbClr val="2C1E18"/>
                </a:solidFill>
                <a:latin typeface="Verdana"/>
              </a:rPr>
              <a:t>Gottes</a:t>
            </a:r>
            <a:r>
              <a:rPr sz="1400" b="0" i="0" dirty="0">
                <a:solidFill>
                  <a:srgbClr val="2C1E18"/>
                </a:solidFill>
                <a:latin typeface="Verdana"/>
              </a:rPr>
              <a:t> </a:t>
            </a:r>
            <a:r>
              <a:rPr sz="1400" b="0" i="0" dirty="0" err="1">
                <a:solidFill>
                  <a:srgbClr val="2C1E18"/>
                </a:solidFill>
                <a:latin typeface="Verdana"/>
              </a:rPr>
              <a:t>wurde</a:t>
            </a:r>
            <a:r>
              <a:rPr sz="1400" b="0" i="0" dirty="0">
                <a:solidFill>
                  <a:srgbClr val="2C1E18"/>
                </a:solidFill>
                <a:latin typeface="Verdana"/>
              </a:rPr>
              <a:t> in Christus </a:t>
            </a:r>
            <a:r>
              <a:rPr sz="1400" b="0" i="0" dirty="0" err="1">
                <a:solidFill>
                  <a:srgbClr val="2C1E18"/>
                </a:solidFill>
                <a:latin typeface="Verdana"/>
              </a:rPr>
              <a:t>wirksam</a:t>
            </a:r>
            <a:r>
              <a:rPr sz="1400" b="0" i="0" dirty="0">
                <a:solidFill>
                  <a:srgbClr val="2C1E18"/>
                </a:solidFill>
                <a:latin typeface="Verdana"/>
              </a:rPr>
              <a:t>, </a:t>
            </a:r>
            <a:r>
              <a:rPr sz="1400" b="0" i="0" dirty="0" err="1">
                <a:solidFill>
                  <a:srgbClr val="2C1E18"/>
                </a:solidFill>
                <a:latin typeface="Verdana"/>
              </a:rPr>
              <a:t>als</a:t>
            </a:r>
            <a:r>
              <a:rPr sz="1400" b="0" i="0" dirty="0">
                <a:solidFill>
                  <a:srgbClr val="2C1E18"/>
                </a:solidFill>
                <a:latin typeface="Verdana"/>
              </a:rPr>
              <a:t> Er Ihn </a:t>
            </a:r>
            <a:r>
              <a:rPr sz="1400" b="0" i="0" dirty="0" err="1">
                <a:solidFill>
                  <a:srgbClr val="2C1E18"/>
                </a:solidFill>
                <a:latin typeface="Verdana"/>
              </a:rPr>
              <a:t>aus</a:t>
            </a:r>
            <a:r>
              <a:rPr sz="1400" b="0" i="0" dirty="0">
                <a:solidFill>
                  <a:srgbClr val="2C1E18"/>
                </a:solidFill>
                <a:latin typeface="Verdana"/>
              </a:rPr>
              <a:t> den Toten </a:t>
            </a:r>
            <a:r>
              <a:rPr sz="1400" b="0" i="0" dirty="0" err="1">
                <a:solidFill>
                  <a:srgbClr val="2C1E18"/>
                </a:solidFill>
                <a:latin typeface="Verdana"/>
              </a:rPr>
              <a:t>auferweckte</a:t>
            </a:r>
            <a:r>
              <a:rPr sz="1400" b="0" i="0" dirty="0">
                <a:solidFill>
                  <a:srgbClr val="2C1E18"/>
                </a:solidFill>
                <a:latin typeface="Verdana"/>
              </a:rPr>
              <a:t> und Ihn </a:t>
            </a:r>
            <a:r>
              <a:rPr sz="1400" b="0" i="0" dirty="0" err="1">
                <a:solidFill>
                  <a:srgbClr val="2C1E18"/>
                </a:solidFill>
                <a:latin typeface="Verdana"/>
              </a:rPr>
              <a:t>zu</a:t>
            </a:r>
            <a:r>
              <a:rPr sz="1400" b="0" i="0" dirty="0">
                <a:solidFill>
                  <a:srgbClr val="2C1E18"/>
                </a:solidFill>
                <a:latin typeface="Verdana"/>
              </a:rPr>
              <a:t> Seiner </a:t>
            </a:r>
            <a:r>
              <a:rPr sz="1400" b="0" i="0" dirty="0" err="1">
                <a:solidFill>
                  <a:srgbClr val="2C1E18"/>
                </a:solidFill>
                <a:latin typeface="Verdana"/>
              </a:rPr>
              <a:t>Rechten</a:t>
            </a:r>
            <a:r>
              <a:rPr sz="1400" b="0" i="0" dirty="0">
                <a:solidFill>
                  <a:srgbClr val="2C1E18"/>
                </a:solidFill>
                <a:latin typeface="Verdana"/>
              </a:rPr>
              <a:t> in den </a:t>
            </a:r>
            <a:r>
              <a:rPr sz="1400" b="0" i="0" dirty="0" err="1">
                <a:solidFill>
                  <a:srgbClr val="2C1E18"/>
                </a:solidFill>
                <a:latin typeface="Verdana"/>
              </a:rPr>
              <a:t>himmlischen</a:t>
            </a:r>
            <a:r>
              <a:rPr sz="1400" b="0" i="0" dirty="0">
                <a:solidFill>
                  <a:srgbClr val="2C1E18"/>
                </a:solidFill>
                <a:latin typeface="Verdana"/>
              </a:rPr>
              <a:t> </a:t>
            </a:r>
            <a:r>
              <a:rPr sz="1400" b="0" i="0" dirty="0" err="1">
                <a:solidFill>
                  <a:srgbClr val="2C1E18"/>
                </a:solidFill>
                <a:latin typeface="Verdana"/>
              </a:rPr>
              <a:t>Regionen</a:t>
            </a:r>
            <a:r>
              <a:rPr sz="1400" b="0" i="0" dirty="0">
                <a:solidFill>
                  <a:srgbClr val="2C1E18"/>
                </a:solidFill>
                <a:latin typeface="Verdana"/>
              </a:rPr>
              <a:t> </a:t>
            </a:r>
            <a:r>
              <a:rPr sz="1400" b="0" i="0" dirty="0" err="1">
                <a:solidFill>
                  <a:srgbClr val="2C1E18"/>
                </a:solidFill>
                <a:latin typeface="Verdana"/>
              </a:rPr>
              <a:t>setzte</a:t>
            </a:r>
            <a:r>
              <a:rPr sz="1400" b="0" i="0" dirty="0">
                <a:solidFill>
                  <a:srgbClr val="2C1E18"/>
                </a:solidFill>
                <a:latin typeface="Verdana"/>
              </a:rPr>
              <a:t> – </a:t>
            </a:r>
            <a:r>
              <a:rPr sz="1400" b="0" i="0" dirty="0" err="1">
                <a:solidFill>
                  <a:srgbClr val="2C1E18"/>
                </a:solidFill>
                <a:latin typeface="Verdana"/>
              </a:rPr>
              <a:t>hoch</a:t>
            </a:r>
            <a:r>
              <a:rPr sz="1400" b="0" i="0" dirty="0">
                <a:solidFill>
                  <a:srgbClr val="2C1E18"/>
                </a:solidFill>
                <a:latin typeface="Verdana"/>
              </a:rPr>
              <a:t> </a:t>
            </a:r>
            <a:r>
              <a:rPr sz="1400" b="0" i="0" dirty="0" err="1">
                <a:solidFill>
                  <a:srgbClr val="2C1E18"/>
                </a:solidFill>
                <a:latin typeface="Verdana"/>
              </a:rPr>
              <a:t>über</a:t>
            </a:r>
            <a:r>
              <a:rPr sz="1400" b="0" i="0" dirty="0">
                <a:solidFill>
                  <a:srgbClr val="2C1E18"/>
                </a:solidFill>
                <a:latin typeface="Verdana"/>
              </a:rPr>
              <a:t> </a:t>
            </a:r>
            <a:r>
              <a:rPr sz="1400" b="0" i="0" dirty="0" err="1">
                <a:solidFill>
                  <a:srgbClr val="2C1E18"/>
                </a:solidFill>
                <a:latin typeface="Verdana"/>
              </a:rPr>
              <a:t>jede</a:t>
            </a:r>
            <a:r>
              <a:rPr sz="1400" b="0" i="0" dirty="0">
                <a:solidFill>
                  <a:srgbClr val="2C1E18"/>
                </a:solidFill>
                <a:latin typeface="Verdana"/>
              </a:rPr>
              <a:t> </a:t>
            </a:r>
            <a:r>
              <a:rPr sz="1400" b="0" i="0" dirty="0" err="1">
                <a:solidFill>
                  <a:srgbClr val="2C1E18"/>
                </a:solidFill>
                <a:latin typeface="Verdana"/>
              </a:rPr>
              <a:t>Gewalt</a:t>
            </a:r>
            <a:r>
              <a:rPr sz="1400" b="0" i="0" dirty="0">
                <a:solidFill>
                  <a:srgbClr val="2C1E18"/>
                </a:solidFill>
                <a:latin typeface="Verdana"/>
              </a:rPr>
              <a:t>.</a:t>
            </a:r>
          </a:p>
        </p:txBody>
      </p:sp>
      <p:sp>
        <p:nvSpPr>
          <p:cNvPr id="8" name="Rounded Rectangle 7"/>
          <p:cNvSpPr/>
          <p:nvPr/>
        </p:nvSpPr>
        <p:spPr>
          <a:xfrm>
            <a:off x="731520" y="4754880"/>
            <a:ext cx="10728655" cy="137160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500" b="1" i="0">
                <a:solidFill>
                  <a:srgbClr val="9E2A2B"/>
                </a:solidFill>
                <a:latin typeface="Georgia"/>
              </a:defRPr>
            </a:pPr>
            <a:r>
              <a:rPr sz="1500" b="1" i="0" dirty="0" err="1">
                <a:solidFill>
                  <a:srgbClr val="9E2A2B"/>
                </a:solidFill>
                <a:latin typeface="Georgia"/>
              </a:rPr>
              <a:t>Beweis</a:t>
            </a:r>
            <a:r>
              <a:rPr sz="1500" b="1" i="0" dirty="0">
                <a:solidFill>
                  <a:srgbClr val="9E2A2B"/>
                </a:solidFill>
                <a:latin typeface="Georgia"/>
              </a:rPr>
              <a:t> der </a:t>
            </a:r>
            <a:r>
              <a:rPr sz="1500" b="1" i="0" dirty="0" err="1">
                <a:solidFill>
                  <a:srgbClr val="9E2A2B"/>
                </a:solidFill>
                <a:latin typeface="Georgia"/>
              </a:rPr>
              <a:t>Gottessohnschaft</a:t>
            </a:r>
            <a:r>
              <a:rPr sz="1500" b="1" i="0" dirty="0">
                <a:solidFill>
                  <a:srgbClr val="9E2A2B"/>
                </a:solidFill>
                <a:latin typeface="Georgia"/>
              </a:rPr>
              <a:t> in Kraft (Römer 1,4)</a:t>
            </a:r>
          </a:p>
          <a:p>
            <a:pPr algn="l">
              <a:defRPr sz="1100" b="0" i="0">
                <a:solidFill>
                  <a:srgbClr val="2C1E18"/>
                </a:solidFill>
                <a:latin typeface="Verdana"/>
              </a:defRPr>
            </a:pPr>
            <a:r>
              <a:rPr sz="1400" b="0" i="0" dirty="0">
                <a:solidFill>
                  <a:srgbClr val="2C1E18"/>
                </a:solidFill>
                <a:latin typeface="Verdana"/>
              </a:rPr>
              <a:t>Durch die </a:t>
            </a:r>
            <a:r>
              <a:rPr sz="1400" b="0" i="0" dirty="0" err="1">
                <a:solidFill>
                  <a:srgbClr val="2C1E18"/>
                </a:solidFill>
                <a:latin typeface="Verdana"/>
              </a:rPr>
              <a:t>Auferstehung</a:t>
            </a:r>
            <a:r>
              <a:rPr sz="1400" b="0" i="0" dirty="0">
                <a:solidFill>
                  <a:srgbClr val="2C1E18"/>
                </a:solidFill>
                <a:latin typeface="Verdana"/>
              </a:rPr>
              <a:t> von den Toten </a:t>
            </a:r>
            <a:r>
              <a:rPr sz="1400" b="0" i="0" dirty="0" err="1">
                <a:solidFill>
                  <a:srgbClr val="2C1E18"/>
                </a:solidFill>
                <a:latin typeface="Verdana"/>
              </a:rPr>
              <a:t>wurde</a:t>
            </a:r>
            <a:r>
              <a:rPr sz="1400" b="0" i="0" dirty="0">
                <a:solidFill>
                  <a:srgbClr val="2C1E18"/>
                </a:solidFill>
                <a:latin typeface="Verdana"/>
              </a:rPr>
              <a:t> Jesus Christus </a:t>
            </a:r>
            <a:r>
              <a:rPr sz="1400" b="0" i="0" dirty="0" err="1">
                <a:solidFill>
                  <a:srgbClr val="2C1E18"/>
                </a:solidFill>
                <a:latin typeface="Verdana"/>
              </a:rPr>
              <a:t>unwiderlegbar</a:t>
            </a:r>
            <a:r>
              <a:rPr sz="1400" b="0" i="0" dirty="0">
                <a:solidFill>
                  <a:srgbClr val="2C1E18"/>
                </a:solidFill>
                <a:latin typeface="Verdana"/>
              </a:rPr>
              <a:t> </a:t>
            </a:r>
            <a:r>
              <a:rPr lang="de-DE" sz="1400" b="0" i="0" dirty="0">
                <a:solidFill>
                  <a:srgbClr val="2C1E18"/>
                </a:solidFill>
                <a:latin typeface="Verdana"/>
              </a:rPr>
              <a:t>erwiesen </a:t>
            </a:r>
            <a:r>
              <a:rPr sz="1400" b="0" i="0" dirty="0" err="1">
                <a:solidFill>
                  <a:srgbClr val="2C1E18"/>
                </a:solidFill>
                <a:latin typeface="Verdana"/>
              </a:rPr>
              <a:t>als</a:t>
            </a:r>
            <a:r>
              <a:rPr sz="1400" b="0" i="0" dirty="0">
                <a:solidFill>
                  <a:srgbClr val="2C1E18"/>
                </a:solidFill>
                <a:latin typeface="Verdana"/>
              </a:rPr>
              <a:t> der Sohn </a:t>
            </a:r>
            <a:r>
              <a:rPr sz="1400" b="0" i="0" dirty="0" err="1">
                <a:solidFill>
                  <a:srgbClr val="2C1E18"/>
                </a:solidFill>
                <a:latin typeface="Verdana"/>
              </a:rPr>
              <a:t>Gottes</a:t>
            </a:r>
            <a:r>
              <a:rPr sz="1400" b="0" i="0" dirty="0">
                <a:solidFill>
                  <a:srgbClr val="2C1E18"/>
                </a:solidFill>
                <a:latin typeface="Verdana"/>
              </a:rPr>
              <a:t> in Kraft. Sein Sieg </a:t>
            </a:r>
            <a:r>
              <a:rPr sz="1400" b="0" i="0" dirty="0" err="1">
                <a:solidFill>
                  <a:srgbClr val="2C1E18"/>
                </a:solidFill>
                <a:latin typeface="Verdana"/>
              </a:rPr>
              <a:t>ist</a:t>
            </a:r>
            <a:r>
              <a:rPr sz="1400" b="0" i="0" dirty="0">
                <a:solidFill>
                  <a:srgbClr val="2C1E18"/>
                </a:solidFill>
                <a:latin typeface="Verdana"/>
              </a:rPr>
              <a:t> d</a:t>
            </a:r>
            <a:r>
              <a:rPr lang="de-DE" sz="1400" b="0" i="0" dirty="0" err="1">
                <a:solidFill>
                  <a:srgbClr val="2C1E18"/>
                </a:solidFill>
                <a:latin typeface="Verdana"/>
              </a:rPr>
              <a:t>ie</a:t>
            </a:r>
            <a:r>
              <a:rPr lang="de-DE" sz="1400" b="0" i="0" dirty="0">
                <a:solidFill>
                  <a:srgbClr val="2C1E18"/>
                </a:solidFill>
                <a:latin typeface="Verdana"/>
              </a:rPr>
              <a:t> Grundlage</a:t>
            </a:r>
            <a:r>
              <a:rPr sz="1400" b="0" i="0" dirty="0">
                <a:solidFill>
                  <a:srgbClr val="2C1E18"/>
                </a:solidFill>
                <a:latin typeface="Verdana"/>
              </a:rPr>
              <a:t> </a:t>
            </a:r>
            <a:r>
              <a:rPr sz="1400" b="0" i="0" dirty="0" err="1">
                <a:solidFill>
                  <a:srgbClr val="2C1E18"/>
                </a:solidFill>
                <a:latin typeface="Verdana"/>
              </a:rPr>
              <a:t>unserer</a:t>
            </a:r>
            <a:r>
              <a:rPr sz="1400" b="0" i="0" dirty="0">
                <a:solidFill>
                  <a:srgbClr val="2C1E18"/>
                </a:solidFill>
                <a:latin typeface="Verdana"/>
              </a:rPr>
              <a:t> Hoffnung.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Eine Schar auferweckter Heiliger bezeugte Christi Triumph über den Tod</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11 von 16</a:t>
            </a:r>
          </a:p>
        </p:txBody>
      </p:sp>
      <p:sp>
        <p:nvSpPr>
          <p:cNvPr id="6" name="Rounded Rectangle 5"/>
          <p:cNvSpPr/>
          <p:nvPr/>
        </p:nvSpPr>
        <p:spPr>
          <a:xfrm>
            <a:off x="73152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a:solidFill>
                  <a:srgbClr val="9E2A2B"/>
                </a:solidFill>
                <a:latin typeface="Georgia"/>
              </a:rPr>
              <a:t>Die </a:t>
            </a:r>
            <a:r>
              <a:rPr sz="1700" b="1" i="0" dirty="0" err="1">
                <a:solidFill>
                  <a:srgbClr val="9E2A2B"/>
                </a:solidFill>
                <a:latin typeface="Georgia"/>
              </a:rPr>
              <a:t>Befreiung</a:t>
            </a:r>
            <a:r>
              <a:rPr sz="1700" b="1" i="0" dirty="0">
                <a:solidFill>
                  <a:srgbClr val="9E2A2B"/>
                </a:solidFill>
                <a:latin typeface="Georgia"/>
              </a:rPr>
              <a:t> der </a:t>
            </a:r>
            <a:r>
              <a:rPr sz="1700" b="1" i="0" dirty="0" err="1">
                <a:solidFill>
                  <a:srgbClr val="9E2A2B"/>
                </a:solidFill>
                <a:latin typeface="Georgia"/>
              </a:rPr>
              <a:t>Gefangenen</a:t>
            </a:r>
            <a:endParaRPr sz="1700" b="1" i="0" dirty="0">
              <a:solidFill>
                <a:srgbClr val="9E2A2B"/>
              </a:solidFill>
              <a:latin typeface="Georgia"/>
            </a:endParaRPr>
          </a:p>
          <a:p>
            <a:pPr algn="l">
              <a:defRPr sz="1200" b="0" i="0">
                <a:solidFill>
                  <a:srgbClr val="2C1E18"/>
                </a:solidFill>
                <a:latin typeface="Verdana"/>
              </a:defRPr>
            </a:pPr>
            <a:r>
              <a:rPr sz="1400" b="0" i="0" dirty="0">
                <a:solidFill>
                  <a:srgbClr val="2C1E18"/>
                </a:solidFill>
                <a:latin typeface="Verdana"/>
              </a:rPr>
              <a:t>• Raub der Beute: Als Herr von Tod und Grab </a:t>
            </a:r>
            <a:r>
              <a:rPr sz="1400" b="0" i="0" dirty="0" err="1">
                <a:solidFill>
                  <a:srgbClr val="2C1E18"/>
                </a:solidFill>
                <a:latin typeface="Verdana"/>
              </a:rPr>
              <a:t>erschütterte</a:t>
            </a:r>
            <a:r>
              <a:rPr sz="1400" b="0" i="0" dirty="0">
                <a:solidFill>
                  <a:srgbClr val="2C1E18"/>
                </a:solidFill>
                <a:latin typeface="Verdana"/>
              </a:rPr>
              <a:t> Christus das </a:t>
            </a:r>
            <a:r>
              <a:rPr sz="1400" b="0" i="0" dirty="0" err="1">
                <a:solidFill>
                  <a:srgbClr val="2C1E18"/>
                </a:solidFill>
                <a:latin typeface="Verdana"/>
              </a:rPr>
              <a:t>Gefängnis</a:t>
            </a:r>
            <a:r>
              <a:rPr sz="1400" b="0" i="0" dirty="0">
                <a:solidFill>
                  <a:srgbClr val="2C1E18"/>
                </a:solidFill>
                <a:latin typeface="Verdana"/>
              </a:rPr>
              <a:t> des </a:t>
            </a:r>
            <a:r>
              <a:rPr sz="1400" b="0" i="0" dirty="0" err="1">
                <a:solidFill>
                  <a:srgbClr val="2C1E18"/>
                </a:solidFill>
                <a:latin typeface="Verdana"/>
              </a:rPr>
              <a:t>Feindes</a:t>
            </a:r>
            <a:r>
              <a:rPr sz="1400" b="0" i="0" dirty="0">
                <a:solidFill>
                  <a:srgbClr val="2C1E18"/>
                </a:solidFill>
                <a:latin typeface="Verdana"/>
              </a:rPr>
              <a:t> und </a:t>
            </a:r>
            <a:r>
              <a:rPr sz="1400" b="0" i="0" dirty="0" err="1">
                <a:solidFill>
                  <a:srgbClr val="2C1E18"/>
                </a:solidFill>
                <a:latin typeface="Verdana"/>
              </a:rPr>
              <a:t>raubte</a:t>
            </a:r>
            <a:r>
              <a:rPr sz="1400" b="0" i="0" dirty="0">
                <a:solidFill>
                  <a:srgbClr val="2C1E18"/>
                </a:solidFill>
                <a:latin typeface="Verdana"/>
              </a:rPr>
              <a:t> </a:t>
            </a:r>
            <a:r>
              <a:rPr sz="1400" b="0" i="0" dirty="0" err="1">
                <a:solidFill>
                  <a:srgbClr val="2C1E18"/>
                </a:solidFill>
                <a:latin typeface="Verdana"/>
              </a:rPr>
              <a:t>ihm</a:t>
            </a:r>
            <a:r>
              <a:rPr sz="1400" b="0" i="0" dirty="0">
                <a:solidFill>
                  <a:srgbClr val="2C1E18"/>
                </a:solidFill>
                <a:latin typeface="Verdana"/>
              </a:rPr>
              <a:t> seine Beute (3SP 239.2).</a:t>
            </a:r>
            <a:br>
              <a:rPr sz="1400" dirty="0"/>
            </a:br>
            <a:r>
              <a:rPr sz="1400" b="0" i="0" dirty="0">
                <a:solidFill>
                  <a:srgbClr val="2C1E18"/>
                </a:solidFill>
                <a:latin typeface="Verdana"/>
              </a:rPr>
              <a:t>• </a:t>
            </a:r>
            <a:r>
              <a:rPr sz="1400" b="0" i="0" dirty="0" err="1">
                <a:solidFill>
                  <a:srgbClr val="2C1E18"/>
                </a:solidFill>
                <a:latin typeface="Verdana"/>
              </a:rPr>
              <a:t>Erstlingsgabe</a:t>
            </a:r>
            <a:r>
              <a:rPr sz="1400" b="0" i="0" dirty="0">
                <a:solidFill>
                  <a:srgbClr val="2C1E18"/>
                </a:solidFill>
                <a:latin typeface="Verdana"/>
              </a:rPr>
              <a:t> der </a:t>
            </a:r>
            <a:r>
              <a:rPr sz="1400" b="0" i="0" dirty="0" err="1">
                <a:solidFill>
                  <a:srgbClr val="2C1E18"/>
                </a:solidFill>
                <a:latin typeface="Verdana"/>
              </a:rPr>
              <a:t>Auferstehung</a:t>
            </a:r>
            <a:r>
              <a:rPr sz="1400" b="0" i="0" dirty="0">
                <a:solidFill>
                  <a:srgbClr val="2C1E18"/>
                </a:solidFill>
                <a:latin typeface="Verdana"/>
              </a:rPr>
              <a:t>: Eine Schar von </a:t>
            </a:r>
            <a:r>
              <a:rPr sz="1400" b="0" i="0" dirty="0" err="1">
                <a:solidFill>
                  <a:srgbClr val="2C1E18"/>
                </a:solidFill>
                <a:latin typeface="Verdana"/>
              </a:rPr>
              <a:t>schlafenden</a:t>
            </a:r>
            <a:r>
              <a:rPr sz="1400" b="0" i="0" dirty="0">
                <a:solidFill>
                  <a:srgbClr val="2C1E18"/>
                </a:solidFill>
                <a:latin typeface="Verdana"/>
              </a:rPr>
              <a:t> Toten </a:t>
            </a:r>
            <a:r>
              <a:rPr sz="1400" b="0" i="0" dirty="0" err="1">
                <a:solidFill>
                  <a:srgbClr val="2C1E18"/>
                </a:solidFill>
                <a:latin typeface="Verdana"/>
              </a:rPr>
              <a:t>aus</a:t>
            </a:r>
            <a:r>
              <a:rPr sz="1400" b="0" i="0" dirty="0">
                <a:solidFill>
                  <a:srgbClr val="2C1E18"/>
                </a:solidFill>
                <a:latin typeface="Verdana"/>
              </a:rPr>
              <a:t> </a:t>
            </a:r>
            <a:r>
              <a:rPr sz="1400" b="0" i="0" dirty="0" err="1">
                <a:solidFill>
                  <a:srgbClr val="2C1E18"/>
                </a:solidFill>
                <a:latin typeface="Verdana"/>
              </a:rPr>
              <a:t>allen</a:t>
            </a:r>
            <a:r>
              <a:rPr sz="1400" b="0" i="0" dirty="0">
                <a:solidFill>
                  <a:srgbClr val="2C1E18"/>
                </a:solidFill>
                <a:latin typeface="Verdana"/>
              </a:rPr>
              <a:t> </a:t>
            </a:r>
            <a:r>
              <a:rPr sz="1400" b="0" i="0" dirty="0" err="1">
                <a:solidFill>
                  <a:srgbClr val="2C1E18"/>
                </a:solidFill>
                <a:latin typeface="Verdana"/>
              </a:rPr>
              <a:t>Zeitaltern</a:t>
            </a:r>
            <a:r>
              <a:rPr sz="1400" b="0" i="0" dirty="0">
                <a:solidFill>
                  <a:srgbClr val="2C1E18"/>
                </a:solidFill>
                <a:latin typeface="Verdana"/>
              </a:rPr>
              <a:t> </a:t>
            </a:r>
            <a:r>
              <a:rPr sz="1400" b="0" i="0" dirty="0" err="1">
                <a:solidFill>
                  <a:srgbClr val="2C1E18"/>
                </a:solidFill>
                <a:latin typeface="Verdana"/>
              </a:rPr>
              <a:t>seit</a:t>
            </a:r>
            <a:r>
              <a:rPr sz="1400" b="0" i="0" dirty="0">
                <a:solidFill>
                  <a:srgbClr val="2C1E18"/>
                </a:solidFill>
                <a:latin typeface="Verdana"/>
              </a:rPr>
              <a:t> der </a:t>
            </a:r>
            <a:r>
              <a:rPr sz="1400" b="0" i="0" dirty="0" err="1">
                <a:solidFill>
                  <a:srgbClr val="2C1E18"/>
                </a:solidFill>
                <a:latin typeface="Verdana"/>
              </a:rPr>
              <a:t>Schöpfung</a:t>
            </a:r>
            <a:r>
              <a:rPr sz="1400" b="0" i="0" dirty="0">
                <a:solidFill>
                  <a:srgbClr val="2C1E18"/>
                </a:solidFill>
                <a:latin typeface="Verdana"/>
              </a:rPr>
              <a:t> </a:t>
            </a:r>
            <a:r>
              <a:rPr sz="1400" b="0" i="0" dirty="0" err="1">
                <a:solidFill>
                  <a:srgbClr val="2C1E18"/>
                </a:solidFill>
                <a:latin typeface="Verdana"/>
              </a:rPr>
              <a:t>wurde</a:t>
            </a:r>
            <a:r>
              <a:rPr sz="1400" b="0" i="0" dirty="0">
                <a:solidFill>
                  <a:srgbClr val="2C1E18"/>
                </a:solidFill>
                <a:latin typeface="Verdana"/>
              </a:rPr>
              <a:t> </a:t>
            </a:r>
            <a:r>
              <a:rPr sz="1400" b="0" i="0" dirty="0" err="1">
                <a:solidFill>
                  <a:srgbClr val="2C1E18"/>
                </a:solidFill>
                <a:latin typeface="Verdana"/>
              </a:rPr>
              <a:t>auferweckt</a:t>
            </a:r>
            <a:r>
              <a:rPr sz="1400" b="0" i="0" dirty="0">
                <a:solidFill>
                  <a:srgbClr val="2C1E18"/>
                </a:solidFill>
                <a:latin typeface="Verdana"/>
              </a:rPr>
              <a:t>.</a:t>
            </a:r>
            <a:br>
              <a:rPr sz="1400" dirty="0"/>
            </a:br>
            <a:r>
              <a:rPr sz="1400" b="0" i="0" dirty="0">
                <a:solidFill>
                  <a:srgbClr val="2C1E18"/>
                </a:solidFill>
                <a:latin typeface="Verdana"/>
              </a:rPr>
              <a:t>• </a:t>
            </a:r>
            <a:r>
              <a:rPr sz="1400" b="0" i="0" dirty="0" err="1">
                <a:solidFill>
                  <a:srgbClr val="2C1E18"/>
                </a:solidFill>
                <a:latin typeface="Verdana"/>
              </a:rPr>
              <a:t>Siegestrophäe</a:t>
            </a:r>
            <a:r>
              <a:rPr sz="1400" b="0" i="0" dirty="0">
                <a:solidFill>
                  <a:srgbClr val="2C1E18"/>
                </a:solidFill>
                <a:latin typeface="Verdana"/>
              </a:rPr>
              <a:t>: </a:t>
            </a:r>
            <a:r>
              <a:rPr sz="1400" b="0" i="0" dirty="0" err="1">
                <a:solidFill>
                  <a:srgbClr val="2C1E18"/>
                </a:solidFill>
                <a:latin typeface="Verdana"/>
              </a:rPr>
              <a:t>Diese</a:t>
            </a:r>
            <a:r>
              <a:rPr sz="1400" b="0" i="0" dirty="0">
                <a:solidFill>
                  <a:srgbClr val="2C1E18"/>
                </a:solidFill>
                <a:latin typeface="Verdana"/>
              </a:rPr>
              <a:t> </a:t>
            </a:r>
            <a:r>
              <a:rPr sz="1400" b="0" i="0" dirty="0" err="1">
                <a:solidFill>
                  <a:srgbClr val="2C1E18"/>
                </a:solidFill>
                <a:latin typeface="Verdana"/>
              </a:rPr>
              <a:t>Heiligen</a:t>
            </a:r>
            <a:r>
              <a:rPr sz="1400" b="0" i="0" dirty="0">
                <a:solidFill>
                  <a:srgbClr val="2C1E18"/>
                </a:solidFill>
                <a:latin typeface="Verdana"/>
              </a:rPr>
              <a:t> </a:t>
            </a:r>
            <a:r>
              <a:rPr sz="1400" b="0" i="0" dirty="0" err="1">
                <a:solidFill>
                  <a:srgbClr val="2C1E18"/>
                </a:solidFill>
                <a:latin typeface="Verdana"/>
              </a:rPr>
              <a:t>waren</a:t>
            </a:r>
            <a:r>
              <a:rPr sz="1400" b="0" i="0" dirty="0">
                <a:solidFill>
                  <a:srgbClr val="2C1E18"/>
                </a:solidFill>
                <a:latin typeface="Verdana"/>
              </a:rPr>
              <a:t> die </a:t>
            </a:r>
            <a:r>
              <a:rPr sz="1400" b="0" i="0" dirty="0" err="1">
                <a:solidFill>
                  <a:srgbClr val="2C1E18"/>
                </a:solidFill>
                <a:latin typeface="Verdana"/>
              </a:rPr>
              <a:t>lebendigen</a:t>
            </a:r>
            <a:r>
              <a:rPr sz="1400" b="0" i="0" dirty="0">
                <a:solidFill>
                  <a:srgbClr val="2C1E18"/>
                </a:solidFill>
                <a:latin typeface="Verdana"/>
              </a:rPr>
              <a:t> </a:t>
            </a:r>
            <a:r>
              <a:rPr sz="1400" b="0" i="0" dirty="0" err="1">
                <a:solidFill>
                  <a:srgbClr val="2C1E18"/>
                </a:solidFill>
                <a:latin typeface="Verdana"/>
              </a:rPr>
              <a:t>Trophäen</a:t>
            </a:r>
            <a:r>
              <a:rPr sz="1400" b="0" i="0" dirty="0">
                <a:solidFill>
                  <a:srgbClr val="2C1E18"/>
                </a:solidFill>
                <a:latin typeface="Verdana"/>
              </a:rPr>
              <a:t> des Sieges des </a:t>
            </a:r>
            <a:r>
              <a:rPr sz="1400" b="0" i="0" dirty="0" err="1">
                <a:solidFill>
                  <a:srgbClr val="2C1E18"/>
                </a:solidFill>
                <a:latin typeface="Verdana"/>
              </a:rPr>
              <a:t>zweiten</a:t>
            </a:r>
            <a:r>
              <a:rPr sz="1400" b="0" i="0" dirty="0">
                <a:solidFill>
                  <a:srgbClr val="2C1E18"/>
                </a:solidFill>
                <a:latin typeface="Verdana"/>
              </a:rPr>
              <a:t> Adam.</a:t>
            </a:r>
          </a:p>
        </p:txBody>
      </p:sp>
      <p:sp>
        <p:nvSpPr>
          <p:cNvPr id="7" name="Rounded Rectangle 6"/>
          <p:cNvSpPr/>
          <p:nvPr/>
        </p:nvSpPr>
        <p:spPr>
          <a:xfrm>
            <a:off x="630936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err="1">
                <a:solidFill>
                  <a:srgbClr val="9E2A2B"/>
                </a:solidFill>
                <a:latin typeface="Georgia"/>
              </a:rPr>
              <a:t>Unwiderlegbares</a:t>
            </a:r>
            <a:r>
              <a:rPr sz="1700" b="1" i="0" dirty="0">
                <a:solidFill>
                  <a:srgbClr val="9E2A2B"/>
                </a:solidFill>
                <a:latin typeface="Georgia"/>
              </a:rPr>
              <a:t> </a:t>
            </a:r>
            <a:r>
              <a:rPr sz="1700" b="1" i="0" dirty="0" err="1">
                <a:solidFill>
                  <a:srgbClr val="9E2A2B"/>
                </a:solidFill>
                <a:latin typeface="Georgia"/>
              </a:rPr>
              <a:t>Zeugnis</a:t>
            </a:r>
            <a:endParaRPr sz="1700" b="1" i="0" dirty="0">
              <a:solidFill>
                <a:srgbClr val="9E2A2B"/>
              </a:solidFill>
              <a:latin typeface="Georgia"/>
            </a:endParaRPr>
          </a:p>
          <a:p>
            <a:pPr algn="l">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Erscheinung</a:t>
            </a:r>
            <a:r>
              <a:rPr sz="1400" b="0" i="0" dirty="0">
                <a:solidFill>
                  <a:srgbClr val="2C1E18"/>
                </a:solidFill>
                <a:latin typeface="Verdana"/>
              </a:rPr>
              <a:t> in Jerusalem: Die </a:t>
            </a:r>
            <a:r>
              <a:rPr sz="1400" b="0" i="0" dirty="0" err="1">
                <a:solidFill>
                  <a:srgbClr val="2C1E18"/>
                </a:solidFill>
                <a:latin typeface="Verdana"/>
              </a:rPr>
              <a:t>Auferweckten</a:t>
            </a:r>
            <a:r>
              <a:rPr sz="1400" b="0" i="0" dirty="0">
                <a:solidFill>
                  <a:srgbClr val="2C1E18"/>
                </a:solidFill>
                <a:latin typeface="Verdana"/>
              </a:rPr>
              <a:t> </a:t>
            </a:r>
            <a:r>
              <a:rPr sz="1400" b="0" i="0" dirty="0" err="1">
                <a:solidFill>
                  <a:srgbClr val="2C1E18"/>
                </a:solidFill>
                <a:latin typeface="Verdana"/>
              </a:rPr>
              <a:t>erschienen</a:t>
            </a:r>
            <a:r>
              <a:rPr sz="1400" b="0" i="0" dirty="0">
                <a:solidFill>
                  <a:srgbClr val="2C1E18"/>
                </a:solidFill>
                <a:latin typeface="Verdana"/>
              </a:rPr>
              <a:t> </a:t>
            </a:r>
            <a:r>
              <a:rPr sz="1400" b="0" i="0" dirty="0" err="1">
                <a:solidFill>
                  <a:srgbClr val="2C1E18"/>
                </a:solidFill>
                <a:latin typeface="Verdana"/>
              </a:rPr>
              <a:t>vielen</a:t>
            </a:r>
            <a:r>
              <a:rPr sz="1400" b="0" i="0" dirty="0">
                <a:solidFill>
                  <a:srgbClr val="2C1E18"/>
                </a:solidFill>
                <a:latin typeface="Verdana"/>
              </a:rPr>
              <a:t> und </a:t>
            </a:r>
            <a:r>
              <a:rPr sz="1400" b="0" i="0" dirty="0" err="1">
                <a:solidFill>
                  <a:srgbClr val="2C1E18"/>
                </a:solidFill>
                <a:latin typeface="Verdana"/>
              </a:rPr>
              <a:t>verkündeten</a:t>
            </a:r>
            <a:r>
              <a:rPr sz="1400" b="0" i="0" dirty="0">
                <a:solidFill>
                  <a:srgbClr val="2C1E18"/>
                </a:solidFill>
                <a:latin typeface="Verdana"/>
              </a:rPr>
              <a:t>: 'Wir </a:t>
            </a:r>
            <a:r>
              <a:rPr sz="1400" b="0" i="0" dirty="0" err="1">
                <a:solidFill>
                  <a:srgbClr val="2C1E18"/>
                </a:solidFill>
                <a:latin typeface="Verdana"/>
              </a:rPr>
              <a:t>sind</a:t>
            </a:r>
            <a:r>
              <a:rPr sz="1400" b="0" i="0" dirty="0">
                <a:solidFill>
                  <a:srgbClr val="2C1E18"/>
                </a:solidFill>
                <a:latin typeface="Verdana"/>
              </a:rPr>
              <a:t> </a:t>
            </a:r>
            <a:r>
              <a:rPr sz="1400" b="0" i="0" dirty="0" err="1">
                <a:solidFill>
                  <a:srgbClr val="2C1E18"/>
                </a:solidFill>
                <a:latin typeface="Verdana"/>
              </a:rPr>
              <a:t>mit</a:t>
            </a:r>
            <a:r>
              <a:rPr sz="1400" b="0" i="0" dirty="0">
                <a:solidFill>
                  <a:srgbClr val="2C1E18"/>
                </a:solidFill>
                <a:latin typeface="Verdana"/>
              </a:rPr>
              <a:t> </a:t>
            </a:r>
            <a:r>
              <a:rPr sz="1400" b="0" i="0" dirty="0" err="1">
                <a:solidFill>
                  <a:srgbClr val="2C1E18"/>
                </a:solidFill>
                <a:latin typeface="Verdana"/>
              </a:rPr>
              <a:t>Ihm</a:t>
            </a:r>
            <a:r>
              <a:rPr sz="1400" b="0" i="0" dirty="0">
                <a:solidFill>
                  <a:srgbClr val="2C1E18"/>
                </a:solidFill>
                <a:latin typeface="Verdana"/>
              </a:rPr>
              <a:t> </a:t>
            </a:r>
            <a:r>
              <a:rPr sz="1400" b="0" i="0" dirty="0" err="1">
                <a:solidFill>
                  <a:srgbClr val="2C1E18"/>
                </a:solidFill>
                <a:latin typeface="Verdana"/>
              </a:rPr>
              <a:t>auferstanden</a:t>
            </a:r>
            <a:r>
              <a:rPr sz="1400" b="0" i="0" dirty="0">
                <a:solidFill>
                  <a:srgbClr val="2C1E18"/>
                </a:solidFill>
                <a:latin typeface="Verdana"/>
              </a:rPr>
              <a:t>!' (EW 175.1).</a:t>
            </a:r>
            <a:br>
              <a:rPr sz="1400" dirty="0"/>
            </a:br>
            <a:r>
              <a:rPr sz="1400" b="0" i="0" dirty="0">
                <a:solidFill>
                  <a:srgbClr val="2C1E18"/>
                </a:solidFill>
                <a:latin typeface="Verdana"/>
              </a:rPr>
              <a:t>• </a:t>
            </a:r>
            <a:r>
              <a:rPr sz="1400" b="0" i="0" dirty="0" err="1">
                <a:solidFill>
                  <a:srgbClr val="2C1E18"/>
                </a:solidFill>
                <a:latin typeface="Verdana"/>
              </a:rPr>
              <a:t>Zunichtemachung</a:t>
            </a:r>
            <a:r>
              <a:rPr sz="1400" b="0" i="0" dirty="0">
                <a:solidFill>
                  <a:srgbClr val="2C1E18"/>
                </a:solidFill>
                <a:latin typeface="Verdana"/>
              </a:rPr>
              <a:t> der </a:t>
            </a:r>
            <a:r>
              <a:rPr sz="1400" b="0" i="0" dirty="0" err="1">
                <a:solidFill>
                  <a:srgbClr val="2C1E18"/>
                </a:solidFill>
                <a:latin typeface="Verdana"/>
              </a:rPr>
              <a:t>Lügen</a:t>
            </a:r>
            <a:r>
              <a:rPr sz="1400" b="0" i="0" dirty="0">
                <a:solidFill>
                  <a:srgbClr val="2C1E18"/>
                </a:solidFill>
                <a:latin typeface="Verdana"/>
              </a:rPr>
              <a:t>: Trotz </a:t>
            </a:r>
            <a:r>
              <a:rPr sz="1400" b="0" i="0" dirty="0" err="1">
                <a:solidFill>
                  <a:srgbClr val="2C1E18"/>
                </a:solidFill>
                <a:latin typeface="Verdana"/>
              </a:rPr>
              <a:t>aller</a:t>
            </a:r>
            <a:r>
              <a:rPr sz="1400" b="0" i="0" dirty="0">
                <a:solidFill>
                  <a:srgbClr val="2C1E18"/>
                </a:solidFill>
                <a:latin typeface="Verdana"/>
              </a:rPr>
              <a:t> </a:t>
            </a:r>
            <a:r>
              <a:rPr sz="1400" b="0" i="0" dirty="0" err="1">
                <a:solidFill>
                  <a:srgbClr val="2C1E18"/>
                </a:solidFill>
                <a:latin typeface="Verdana"/>
              </a:rPr>
              <a:t>Bestechungsversuche</a:t>
            </a:r>
            <a:r>
              <a:rPr sz="1400" b="0" i="0" dirty="0">
                <a:solidFill>
                  <a:srgbClr val="2C1E18"/>
                </a:solidFill>
                <a:latin typeface="Verdana"/>
              </a:rPr>
              <a:t> der </a:t>
            </a:r>
            <a:r>
              <a:rPr sz="1400" b="0" i="0" dirty="0" err="1">
                <a:solidFill>
                  <a:srgbClr val="2C1E18"/>
                </a:solidFill>
                <a:latin typeface="Verdana"/>
              </a:rPr>
              <a:t>jüdischen</a:t>
            </a:r>
            <a:r>
              <a:rPr sz="1400" b="0" i="0" dirty="0">
                <a:solidFill>
                  <a:srgbClr val="2C1E18"/>
                </a:solidFill>
                <a:latin typeface="Verdana"/>
              </a:rPr>
              <a:t> Führer </a:t>
            </a:r>
            <a:r>
              <a:rPr sz="1400" b="0" i="0" dirty="0" err="1">
                <a:solidFill>
                  <a:srgbClr val="2C1E18"/>
                </a:solidFill>
                <a:latin typeface="Verdana"/>
              </a:rPr>
              <a:t>konnte</a:t>
            </a:r>
            <a:r>
              <a:rPr sz="1400" b="0" i="0" dirty="0">
                <a:solidFill>
                  <a:srgbClr val="2C1E18"/>
                </a:solidFill>
                <a:latin typeface="Verdana"/>
              </a:rPr>
              <a:t> die </a:t>
            </a:r>
            <a:r>
              <a:rPr sz="1400" b="0" i="0" dirty="0" err="1">
                <a:solidFill>
                  <a:srgbClr val="2C1E18"/>
                </a:solidFill>
                <a:latin typeface="Verdana"/>
              </a:rPr>
              <a:t>Auferstehung</a:t>
            </a:r>
            <a:r>
              <a:rPr sz="1400" b="0" i="0" dirty="0">
                <a:solidFill>
                  <a:srgbClr val="2C1E18"/>
                </a:solidFill>
                <a:latin typeface="Verdana"/>
              </a:rPr>
              <a:t> </a:t>
            </a:r>
            <a:r>
              <a:rPr sz="1400" b="0" i="0" dirty="0" err="1">
                <a:solidFill>
                  <a:srgbClr val="2C1E18"/>
                </a:solidFill>
                <a:latin typeface="Verdana"/>
              </a:rPr>
              <a:t>nicht</a:t>
            </a:r>
            <a:r>
              <a:rPr sz="1400" b="0" i="0" dirty="0">
                <a:solidFill>
                  <a:srgbClr val="2C1E18"/>
                </a:solidFill>
                <a:latin typeface="Verdana"/>
              </a:rPr>
              <a:t> </a:t>
            </a:r>
            <a:r>
              <a:rPr sz="1400" b="0" i="0" dirty="0" err="1">
                <a:solidFill>
                  <a:srgbClr val="2C1E18"/>
                </a:solidFill>
                <a:latin typeface="Verdana"/>
              </a:rPr>
              <a:t>verborgen</a:t>
            </a:r>
            <a:r>
              <a:rPr sz="1400" b="0" i="0" dirty="0">
                <a:solidFill>
                  <a:srgbClr val="2C1E18"/>
                </a:solidFill>
                <a:latin typeface="Verdana"/>
              </a:rPr>
              <a:t> </a:t>
            </a:r>
            <a:r>
              <a:rPr sz="1400" b="0" i="0" dirty="0" err="1">
                <a:solidFill>
                  <a:srgbClr val="2C1E18"/>
                </a:solidFill>
                <a:latin typeface="Verdana"/>
              </a:rPr>
              <a:t>werden</a:t>
            </a:r>
            <a:r>
              <a:rPr sz="1400" b="0" i="0" dirty="0">
                <a:solidFill>
                  <a:srgbClr val="2C1E18"/>
                </a:solidFill>
                <a:latin typeface="Verdana"/>
              </a:rPr>
              <a:t>.</a:t>
            </a:r>
            <a:br>
              <a:rPr sz="1400" dirty="0"/>
            </a:br>
            <a:r>
              <a:rPr sz="1400" b="0" i="0" dirty="0">
                <a:solidFill>
                  <a:srgbClr val="2C1E18"/>
                </a:solidFill>
                <a:latin typeface="Verdana"/>
              </a:rPr>
              <a:t>• </a:t>
            </a:r>
            <a:r>
              <a:rPr sz="1400" b="0" i="0" dirty="0" err="1">
                <a:solidFill>
                  <a:srgbClr val="2C1E18"/>
                </a:solidFill>
                <a:latin typeface="Verdana"/>
              </a:rPr>
              <a:t>Garantie</a:t>
            </a:r>
            <a:r>
              <a:rPr sz="1400" b="0" i="0" dirty="0">
                <a:solidFill>
                  <a:srgbClr val="2C1E18"/>
                </a:solidFill>
                <a:latin typeface="Verdana"/>
              </a:rPr>
              <a:t> des </a:t>
            </a:r>
            <a:r>
              <a:rPr sz="1400" b="0" i="0" dirty="0" err="1">
                <a:solidFill>
                  <a:srgbClr val="2C1E18"/>
                </a:solidFill>
                <a:latin typeface="Verdana"/>
              </a:rPr>
              <a:t>Endes</a:t>
            </a:r>
            <a:r>
              <a:rPr sz="1400" b="0" i="0" dirty="0">
                <a:solidFill>
                  <a:srgbClr val="2C1E18"/>
                </a:solidFill>
                <a:latin typeface="Verdana"/>
              </a:rPr>
              <a:t>: </a:t>
            </a:r>
            <a:r>
              <a:rPr sz="1400" b="0" i="0" dirty="0" err="1">
                <a:solidFill>
                  <a:srgbClr val="2C1E18"/>
                </a:solidFill>
                <a:latin typeface="Verdana"/>
              </a:rPr>
              <a:t>Diese</a:t>
            </a:r>
            <a:r>
              <a:rPr sz="1400" b="0" i="0" dirty="0">
                <a:solidFill>
                  <a:srgbClr val="2C1E18"/>
                </a:solidFill>
                <a:latin typeface="Verdana"/>
              </a:rPr>
              <a:t> </a:t>
            </a:r>
            <a:r>
              <a:rPr sz="1400" b="0" i="0" dirty="0" err="1">
                <a:solidFill>
                  <a:srgbClr val="2C1E18"/>
                </a:solidFill>
                <a:latin typeface="Verdana"/>
              </a:rPr>
              <a:t>Auferstehung</a:t>
            </a:r>
            <a:r>
              <a:rPr sz="1400" b="0" i="0" dirty="0">
                <a:solidFill>
                  <a:srgbClr val="2C1E18"/>
                </a:solidFill>
                <a:latin typeface="Verdana"/>
              </a:rPr>
              <a:t> </a:t>
            </a:r>
            <a:r>
              <a:rPr sz="1400" b="0" i="0" dirty="0" err="1">
                <a:solidFill>
                  <a:srgbClr val="2C1E18"/>
                </a:solidFill>
                <a:latin typeface="Verdana"/>
              </a:rPr>
              <a:t>ist</a:t>
            </a:r>
            <a:r>
              <a:rPr sz="1400" b="0" i="0" dirty="0">
                <a:solidFill>
                  <a:srgbClr val="2C1E18"/>
                </a:solidFill>
                <a:latin typeface="Verdana"/>
              </a:rPr>
              <a:t> </a:t>
            </a:r>
            <a:r>
              <a:rPr sz="1400" b="0" i="0" dirty="0" err="1">
                <a:solidFill>
                  <a:srgbClr val="2C1E18"/>
                </a:solidFill>
                <a:latin typeface="Verdana"/>
              </a:rPr>
              <a:t>Zusicherung</a:t>
            </a:r>
            <a:r>
              <a:rPr sz="1400" b="0" i="0" dirty="0">
                <a:solidFill>
                  <a:srgbClr val="2C1E18"/>
                </a:solidFill>
                <a:latin typeface="Verdana"/>
              </a:rPr>
              <a:t> für die </a:t>
            </a:r>
            <a:r>
              <a:rPr lang="de-DE" sz="1400" dirty="0">
                <a:solidFill>
                  <a:srgbClr val="2C1E18"/>
                </a:solidFill>
                <a:latin typeface="Verdana"/>
              </a:rPr>
              <a:t>schlussendliche</a:t>
            </a:r>
            <a:r>
              <a:rPr sz="1400" b="0" i="0" dirty="0">
                <a:solidFill>
                  <a:srgbClr val="2C1E18"/>
                </a:solidFill>
                <a:latin typeface="Verdana"/>
              </a:rPr>
              <a:t> </a:t>
            </a:r>
            <a:r>
              <a:rPr sz="1400" b="0" i="0" dirty="0" err="1">
                <a:solidFill>
                  <a:srgbClr val="2C1E18"/>
                </a:solidFill>
                <a:latin typeface="Verdana"/>
              </a:rPr>
              <a:t>Auferstehung</a:t>
            </a:r>
            <a:r>
              <a:rPr sz="1400" b="0" i="0" dirty="0">
                <a:solidFill>
                  <a:srgbClr val="2C1E18"/>
                </a:solidFill>
                <a:latin typeface="Verdana"/>
              </a:rPr>
              <a:t> </a:t>
            </a:r>
            <a:r>
              <a:rPr sz="1400" b="0" i="0" dirty="0" err="1">
                <a:solidFill>
                  <a:srgbClr val="2C1E18"/>
                </a:solidFill>
                <a:latin typeface="Verdana"/>
              </a:rPr>
              <a:t>aller</a:t>
            </a:r>
            <a:r>
              <a:rPr sz="1400" b="0" i="0" dirty="0">
                <a:solidFill>
                  <a:srgbClr val="2C1E18"/>
                </a:solidFill>
                <a:latin typeface="Verdana"/>
              </a:rPr>
              <a:t> </a:t>
            </a:r>
            <a:r>
              <a:rPr sz="1400" b="0" i="0" dirty="0" err="1">
                <a:solidFill>
                  <a:srgbClr val="2C1E18"/>
                </a:solidFill>
                <a:latin typeface="Verdana"/>
              </a:rPr>
              <a:t>Gerechten</a:t>
            </a:r>
            <a:r>
              <a:rPr sz="1400" b="0" i="0" dirty="0">
                <a:solidFill>
                  <a:srgbClr val="2C1E18"/>
                </a:solidFill>
                <a:latin typeface="Verdana"/>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Für den Gläubigen ist der Tod ein unbewusster Schlaf jenseits der Versuchung</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12 von 16</a:t>
            </a:r>
          </a:p>
        </p:txBody>
      </p:sp>
      <p:sp>
        <p:nvSpPr>
          <p:cNvPr id="6" name="Rounded Rectangle 5"/>
          <p:cNvSpPr/>
          <p:nvPr/>
        </p:nvSpPr>
        <p:spPr>
          <a:xfrm>
            <a:off x="73152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a:solidFill>
                  <a:srgbClr val="9E2A2B"/>
                </a:solidFill>
                <a:latin typeface="Georgia"/>
              </a:rPr>
              <a:t>Der </a:t>
            </a:r>
            <a:r>
              <a:rPr sz="1700" b="1" i="0" dirty="0" err="1">
                <a:solidFill>
                  <a:srgbClr val="9E2A2B"/>
                </a:solidFill>
                <a:latin typeface="Georgia"/>
              </a:rPr>
              <a:t>Zustand</a:t>
            </a:r>
            <a:r>
              <a:rPr sz="1700" b="1" i="0" dirty="0">
                <a:solidFill>
                  <a:srgbClr val="9E2A2B"/>
                </a:solidFill>
                <a:latin typeface="Georgia"/>
              </a:rPr>
              <a:t> der </a:t>
            </a:r>
            <a:r>
              <a:rPr sz="1700" b="1" i="0" dirty="0" err="1">
                <a:solidFill>
                  <a:srgbClr val="9E2A2B"/>
                </a:solidFill>
                <a:latin typeface="Georgia"/>
              </a:rPr>
              <a:t>Entschlafenen</a:t>
            </a:r>
            <a:endParaRPr sz="1700" b="1" i="0" dirty="0">
              <a:solidFill>
                <a:srgbClr val="9E2A2B"/>
              </a:solidFill>
              <a:latin typeface="Georgia"/>
            </a:endParaRPr>
          </a:p>
          <a:p>
            <a:pPr algn="l">
              <a:defRPr sz="1200" b="0" i="0">
                <a:solidFill>
                  <a:srgbClr val="2C1E18"/>
                </a:solidFill>
                <a:latin typeface="Verdana"/>
              </a:defRPr>
            </a:pPr>
            <a:r>
              <a:rPr sz="1400" b="0" i="0" dirty="0">
                <a:solidFill>
                  <a:srgbClr val="2C1E18"/>
                </a:solidFill>
                <a:latin typeface="Verdana"/>
              </a:rPr>
              <a:t>• Sicher </a:t>
            </a:r>
            <a:r>
              <a:rPr sz="1400" b="0" i="0" dirty="0" err="1">
                <a:solidFill>
                  <a:srgbClr val="2C1E18"/>
                </a:solidFill>
                <a:latin typeface="Verdana"/>
              </a:rPr>
              <a:t>im</a:t>
            </a:r>
            <a:r>
              <a:rPr sz="1400" b="0" i="0" dirty="0">
                <a:solidFill>
                  <a:srgbClr val="2C1E18"/>
                </a:solidFill>
                <a:latin typeface="Verdana"/>
              </a:rPr>
              <a:t> </a:t>
            </a:r>
            <a:r>
              <a:rPr sz="1400" b="0" i="0" dirty="0" err="1">
                <a:solidFill>
                  <a:srgbClr val="2C1E18"/>
                </a:solidFill>
                <a:latin typeface="Verdana"/>
              </a:rPr>
              <a:t>Schoß</a:t>
            </a:r>
            <a:r>
              <a:rPr sz="1400" b="0" i="0" dirty="0">
                <a:solidFill>
                  <a:srgbClr val="2C1E18"/>
                </a:solidFill>
                <a:latin typeface="Verdana"/>
              </a:rPr>
              <a:t> der </a:t>
            </a:r>
            <a:r>
              <a:rPr sz="1400" b="0" i="0" dirty="0" err="1">
                <a:solidFill>
                  <a:srgbClr val="2C1E18"/>
                </a:solidFill>
                <a:latin typeface="Verdana"/>
              </a:rPr>
              <a:t>Erde</a:t>
            </a:r>
            <a:r>
              <a:rPr sz="1400" b="0" i="0" dirty="0">
                <a:solidFill>
                  <a:srgbClr val="2C1E18"/>
                </a:solidFill>
                <a:latin typeface="Verdana"/>
              </a:rPr>
              <a:t>: </a:t>
            </a:r>
            <a:r>
              <a:rPr sz="1400" b="0" i="0" dirty="0" err="1">
                <a:solidFill>
                  <a:srgbClr val="2C1E18"/>
                </a:solidFill>
                <a:latin typeface="Verdana"/>
              </a:rPr>
              <a:t>Im</a:t>
            </a:r>
            <a:r>
              <a:rPr sz="1400" b="0" i="0" dirty="0">
                <a:solidFill>
                  <a:srgbClr val="2C1E18"/>
                </a:solidFill>
                <a:latin typeface="Verdana"/>
              </a:rPr>
              <a:t> Tod </a:t>
            </a:r>
            <a:r>
              <a:rPr sz="1400" b="0" i="0" dirty="0" err="1">
                <a:solidFill>
                  <a:srgbClr val="2C1E18"/>
                </a:solidFill>
                <a:latin typeface="Verdana"/>
              </a:rPr>
              <a:t>gibt</a:t>
            </a:r>
            <a:r>
              <a:rPr sz="1400" b="0" i="0" dirty="0">
                <a:solidFill>
                  <a:srgbClr val="2C1E18"/>
                </a:solidFill>
                <a:latin typeface="Verdana"/>
              </a:rPr>
              <a:t> es </a:t>
            </a:r>
            <a:r>
              <a:rPr sz="1400" b="0" i="0" dirty="0" err="1">
                <a:solidFill>
                  <a:srgbClr val="2C1E18"/>
                </a:solidFill>
                <a:latin typeface="Verdana"/>
              </a:rPr>
              <a:t>kein</a:t>
            </a:r>
            <a:r>
              <a:rPr sz="1400" b="0" i="0" dirty="0">
                <a:solidFill>
                  <a:srgbClr val="2C1E18"/>
                </a:solidFill>
                <a:latin typeface="Verdana"/>
              </a:rPr>
              <a:t> </a:t>
            </a:r>
            <a:r>
              <a:rPr sz="1400" b="0" i="0" dirty="0" err="1">
                <a:solidFill>
                  <a:srgbClr val="2C1E18"/>
                </a:solidFill>
                <a:latin typeface="Verdana"/>
              </a:rPr>
              <a:t>Bewusstsein</a:t>
            </a:r>
            <a:r>
              <a:rPr sz="1400" b="0" i="0" dirty="0">
                <a:solidFill>
                  <a:srgbClr val="2C1E18"/>
                </a:solidFill>
                <a:latin typeface="Verdana"/>
              </a:rPr>
              <a:t>, </a:t>
            </a:r>
            <a:r>
              <a:rPr sz="1400" b="0" i="0" dirty="0" err="1">
                <a:solidFill>
                  <a:srgbClr val="2C1E18"/>
                </a:solidFill>
                <a:latin typeface="Verdana"/>
              </a:rPr>
              <a:t>kein</a:t>
            </a:r>
            <a:r>
              <a:rPr sz="1400" b="0" i="0" dirty="0">
                <a:solidFill>
                  <a:srgbClr val="2C1E18"/>
                </a:solidFill>
                <a:latin typeface="Verdana"/>
              </a:rPr>
              <a:t> </a:t>
            </a:r>
            <a:r>
              <a:rPr sz="1400" b="0" i="0" dirty="0" err="1">
                <a:solidFill>
                  <a:srgbClr val="2C1E18"/>
                </a:solidFill>
                <a:latin typeface="Verdana"/>
              </a:rPr>
              <a:t>Fegefeuer</a:t>
            </a:r>
            <a:r>
              <a:rPr sz="1400" b="0" i="0" dirty="0">
                <a:solidFill>
                  <a:srgbClr val="2C1E18"/>
                </a:solidFill>
                <a:latin typeface="Verdana"/>
              </a:rPr>
              <a:t> und </a:t>
            </a:r>
            <a:r>
              <a:rPr sz="1400" b="0" i="0" dirty="0" err="1">
                <a:solidFill>
                  <a:srgbClr val="2C1E18"/>
                </a:solidFill>
                <a:latin typeface="Verdana"/>
              </a:rPr>
              <a:t>keine</a:t>
            </a:r>
            <a:r>
              <a:rPr sz="1400" b="0" i="0" dirty="0">
                <a:solidFill>
                  <a:srgbClr val="2C1E18"/>
                </a:solidFill>
                <a:latin typeface="Verdana"/>
              </a:rPr>
              <a:t> Qual. Der </a:t>
            </a:r>
            <a:r>
              <a:rPr sz="1400" b="0" i="0" dirty="0" err="1">
                <a:solidFill>
                  <a:srgbClr val="2C1E18"/>
                </a:solidFill>
                <a:latin typeface="Verdana"/>
              </a:rPr>
              <a:t>Heilige</a:t>
            </a:r>
            <a:r>
              <a:rPr sz="1400" b="0" i="0" dirty="0">
                <a:solidFill>
                  <a:srgbClr val="2C1E18"/>
                </a:solidFill>
                <a:latin typeface="Verdana"/>
              </a:rPr>
              <a:t> </a:t>
            </a:r>
            <a:r>
              <a:rPr sz="1400" b="0" i="0" dirty="0" err="1">
                <a:solidFill>
                  <a:srgbClr val="2C1E18"/>
                </a:solidFill>
                <a:latin typeface="Verdana"/>
              </a:rPr>
              <a:t>ruht</a:t>
            </a:r>
            <a:r>
              <a:rPr sz="1400" b="0" i="0" dirty="0">
                <a:solidFill>
                  <a:srgbClr val="2C1E18"/>
                </a:solidFill>
                <a:latin typeface="Verdana"/>
              </a:rPr>
              <a:t> </a:t>
            </a:r>
            <a:r>
              <a:rPr sz="1400" b="0" i="0" dirty="0" err="1">
                <a:solidFill>
                  <a:srgbClr val="2C1E18"/>
                </a:solidFill>
                <a:latin typeface="Verdana"/>
              </a:rPr>
              <a:t>friedlich</a:t>
            </a:r>
            <a:r>
              <a:rPr sz="1400" b="0" i="0" dirty="0">
                <a:solidFill>
                  <a:srgbClr val="2C1E18"/>
                </a:solidFill>
                <a:latin typeface="Verdana"/>
              </a:rPr>
              <a:t> (1. Thess 4,13-17).</a:t>
            </a:r>
            <a:br>
              <a:rPr sz="1400" dirty="0"/>
            </a:br>
            <a:r>
              <a:rPr sz="1400" b="0" i="0" dirty="0">
                <a:solidFill>
                  <a:srgbClr val="2C1E18"/>
                </a:solidFill>
                <a:latin typeface="Verdana"/>
              </a:rPr>
              <a:t>• </a:t>
            </a:r>
            <a:r>
              <a:rPr sz="1400" b="0" i="0" dirty="0" err="1">
                <a:solidFill>
                  <a:srgbClr val="2C1E18"/>
                </a:solidFill>
                <a:latin typeface="Verdana"/>
              </a:rPr>
              <a:t>Jenseits</a:t>
            </a:r>
            <a:r>
              <a:rPr sz="1400" b="0" i="0" dirty="0">
                <a:solidFill>
                  <a:srgbClr val="2C1E18"/>
                </a:solidFill>
                <a:latin typeface="Verdana"/>
              </a:rPr>
              <a:t> von </a:t>
            </a:r>
            <a:r>
              <a:rPr sz="1400" b="0" i="0" dirty="0" err="1">
                <a:solidFill>
                  <a:srgbClr val="2C1E18"/>
                </a:solidFill>
                <a:latin typeface="Verdana"/>
              </a:rPr>
              <a:t>Satans</a:t>
            </a:r>
            <a:r>
              <a:rPr sz="1400" b="0" i="0" dirty="0">
                <a:solidFill>
                  <a:srgbClr val="2C1E18"/>
                </a:solidFill>
                <a:latin typeface="Verdana"/>
              </a:rPr>
              <a:t> Macht: 'Der Tod </a:t>
            </a:r>
            <a:r>
              <a:rPr sz="1400" b="0" i="0" dirty="0" err="1">
                <a:solidFill>
                  <a:srgbClr val="2C1E18"/>
                </a:solidFill>
                <a:latin typeface="Verdana"/>
              </a:rPr>
              <a:t>selbst</a:t>
            </a:r>
            <a:r>
              <a:rPr sz="1400" b="0" i="0" dirty="0">
                <a:solidFill>
                  <a:srgbClr val="2C1E18"/>
                </a:solidFill>
                <a:latin typeface="Verdana"/>
              </a:rPr>
              <a:t> </a:t>
            </a:r>
            <a:r>
              <a:rPr sz="1400" b="0" i="0" dirty="0" err="1">
                <a:solidFill>
                  <a:srgbClr val="2C1E18"/>
                </a:solidFill>
                <a:latin typeface="Verdana"/>
              </a:rPr>
              <a:t>hatte</a:t>
            </a:r>
            <a:r>
              <a:rPr sz="1400" b="0" i="0" dirty="0">
                <a:solidFill>
                  <a:srgbClr val="2C1E18"/>
                </a:solidFill>
                <a:latin typeface="Verdana"/>
              </a:rPr>
              <a:t> </a:t>
            </a:r>
            <a:r>
              <a:rPr sz="1400" b="0" i="0" dirty="0" err="1">
                <a:solidFill>
                  <a:srgbClr val="2C1E18"/>
                </a:solidFill>
                <a:latin typeface="Verdana"/>
              </a:rPr>
              <a:t>ihn</a:t>
            </a:r>
            <a:r>
              <a:rPr sz="1400" b="0" i="0" dirty="0">
                <a:solidFill>
                  <a:srgbClr val="2C1E18"/>
                </a:solidFill>
                <a:latin typeface="Verdana"/>
              </a:rPr>
              <a:t> </a:t>
            </a:r>
            <a:r>
              <a:rPr sz="1400" b="0" i="0" dirty="0" err="1">
                <a:solidFill>
                  <a:srgbClr val="2C1E18"/>
                </a:solidFill>
                <a:latin typeface="Verdana"/>
              </a:rPr>
              <a:t>nur</a:t>
            </a:r>
            <a:r>
              <a:rPr sz="1400" b="0" i="0" dirty="0">
                <a:solidFill>
                  <a:srgbClr val="2C1E18"/>
                </a:solidFill>
                <a:latin typeface="Verdana"/>
              </a:rPr>
              <a:t> für immer </a:t>
            </a:r>
            <a:r>
              <a:rPr sz="1400" b="0" i="0" dirty="0" err="1">
                <a:solidFill>
                  <a:srgbClr val="2C1E18"/>
                </a:solidFill>
                <a:latin typeface="Verdana"/>
              </a:rPr>
              <a:t>jenseits</a:t>
            </a:r>
            <a:r>
              <a:rPr sz="1400" b="0" i="0" dirty="0">
                <a:solidFill>
                  <a:srgbClr val="2C1E18"/>
                </a:solidFill>
                <a:latin typeface="Verdana"/>
              </a:rPr>
              <a:t> der Macht der </a:t>
            </a:r>
            <a:r>
              <a:rPr sz="1400" b="0" i="0" dirty="0" err="1">
                <a:solidFill>
                  <a:srgbClr val="2C1E18"/>
                </a:solidFill>
                <a:latin typeface="Verdana"/>
              </a:rPr>
              <a:t>Versuchung</a:t>
            </a:r>
            <a:r>
              <a:rPr sz="1400" b="0" i="0" dirty="0">
                <a:solidFill>
                  <a:srgbClr val="2C1E18"/>
                </a:solidFill>
                <a:latin typeface="Verdana"/>
              </a:rPr>
              <a:t> </a:t>
            </a:r>
            <a:r>
              <a:rPr sz="1400" b="0" i="0" dirty="0" err="1">
                <a:solidFill>
                  <a:srgbClr val="2C1E18"/>
                </a:solidFill>
                <a:latin typeface="Verdana"/>
              </a:rPr>
              <a:t>gestellt</a:t>
            </a:r>
            <a:r>
              <a:rPr sz="1400" b="0" i="0" dirty="0">
                <a:solidFill>
                  <a:srgbClr val="2C1E18"/>
                </a:solidFill>
                <a:latin typeface="Verdana"/>
              </a:rPr>
              <a:t>.' (DA 224.3)</a:t>
            </a:r>
            <a:br>
              <a:rPr sz="1400" dirty="0"/>
            </a:br>
            <a:r>
              <a:rPr sz="1400" b="0" i="0" dirty="0">
                <a:solidFill>
                  <a:srgbClr val="2C1E18"/>
                </a:solidFill>
                <a:latin typeface="Verdana"/>
              </a:rPr>
              <a:t>• Ein </a:t>
            </a:r>
            <a:r>
              <a:rPr sz="1400" b="0" i="0" dirty="0" err="1">
                <a:solidFill>
                  <a:srgbClr val="2C1E18"/>
                </a:solidFill>
                <a:latin typeface="Verdana"/>
              </a:rPr>
              <a:t>kurzer</a:t>
            </a:r>
            <a:r>
              <a:rPr sz="1400" b="0" i="0" dirty="0">
                <a:solidFill>
                  <a:srgbClr val="2C1E18"/>
                </a:solidFill>
                <a:latin typeface="Verdana"/>
              </a:rPr>
              <a:t> Augenblick: Ob 300 </a:t>
            </a:r>
            <a:r>
              <a:rPr sz="1400" b="0" i="0" dirty="0" err="1">
                <a:solidFill>
                  <a:srgbClr val="2C1E18"/>
                </a:solidFill>
                <a:latin typeface="Verdana"/>
              </a:rPr>
              <a:t>oder</a:t>
            </a:r>
            <a:r>
              <a:rPr sz="1400" b="0" i="0" dirty="0">
                <a:solidFill>
                  <a:srgbClr val="2C1E18"/>
                </a:solidFill>
                <a:latin typeface="Verdana"/>
              </a:rPr>
              <a:t> 3000 Jahre – für den </a:t>
            </a:r>
            <a:r>
              <a:rPr sz="1400" b="0" i="0" dirty="0" err="1">
                <a:solidFill>
                  <a:srgbClr val="2C1E18"/>
                </a:solidFill>
                <a:latin typeface="Verdana"/>
              </a:rPr>
              <a:t>Schlafenden</a:t>
            </a:r>
            <a:r>
              <a:rPr sz="1400" b="0" i="0" dirty="0">
                <a:solidFill>
                  <a:srgbClr val="2C1E18"/>
                </a:solidFill>
                <a:latin typeface="Verdana"/>
              </a:rPr>
              <a:t> </a:t>
            </a:r>
            <a:r>
              <a:rPr sz="1400" b="0" i="0" dirty="0" err="1">
                <a:solidFill>
                  <a:srgbClr val="2C1E18"/>
                </a:solidFill>
                <a:latin typeface="Verdana"/>
              </a:rPr>
              <a:t>verstreicht</a:t>
            </a:r>
            <a:r>
              <a:rPr sz="1400" b="0" i="0" dirty="0">
                <a:solidFill>
                  <a:srgbClr val="2C1E18"/>
                </a:solidFill>
                <a:latin typeface="Verdana"/>
              </a:rPr>
              <a:t> die Zeit </a:t>
            </a:r>
            <a:r>
              <a:rPr sz="1400" b="0" i="0" dirty="0" err="1">
                <a:solidFill>
                  <a:srgbClr val="2C1E18"/>
                </a:solidFill>
                <a:latin typeface="Verdana"/>
              </a:rPr>
              <a:t>wie</a:t>
            </a:r>
            <a:r>
              <a:rPr sz="1400" b="0" i="0" dirty="0">
                <a:solidFill>
                  <a:srgbClr val="2C1E18"/>
                </a:solidFill>
                <a:latin typeface="Verdana"/>
              </a:rPr>
              <a:t> </a:t>
            </a:r>
            <a:r>
              <a:rPr sz="1400" b="0" i="0" dirty="0" err="1">
                <a:solidFill>
                  <a:srgbClr val="2C1E18"/>
                </a:solidFill>
                <a:latin typeface="Verdana"/>
              </a:rPr>
              <a:t>ein</a:t>
            </a:r>
            <a:r>
              <a:rPr sz="1400" b="0" i="0" dirty="0">
                <a:solidFill>
                  <a:srgbClr val="2C1E18"/>
                </a:solidFill>
                <a:latin typeface="Verdana"/>
              </a:rPr>
              <a:t> Wimpernschlag.</a:t>
            </a:r>
          </a:p>
        </p:txBody>
      </p:sp>
      <p:sp>
        <p:nvSpPr>
          <p:cNvPr id="7" name="Rounded Rectangle 6"/>
          <p:cNvSpPr/>
          <p:nvPr/>
        </p:nvSpPr>
        <p:spPr>
          <a:xfrm>
            <a:off x="630936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err="1">
                <a:solidFill>
                  <a:srgbClr val="9E2A2B"/>
                </a:solidFill>
                <a:latin typeface="Georgia"/>
              </a:rPr>
              <a:t>Gottes</a:t>
            </a:r>
            <a:r>
              <a:rPr sz="1700" b="1" i="0" dirty="0">
                <a:solidFill>
                  <a:srgbClr val="9E2A2B"/>
                </a:solidFill>
                <a:latin typeface="Georgia"/>
              </a:rPr>
              <a:t> </a:t>
            </a:r>
            <a:r>
              <a:rPr sz="1700" b="1" i="0" dirty="0" err="1">
                <a:solidFill>
                  <a:srgbClr val="9E2A2B"/>
                </a:solidFill>
                <a:latin typeface="Georgia"/>
              </a:rPr>
              <a:t>fürsorglicher</a:t>
            </a:r>
            <a:r>
              <a:rPr sz="1700" b="1" i="0" dirty="0">
                <a:solidFill>
                  <a:srgbClr val="9E2A2B"/>
                </a:solidFill>
                <a:latin typeface="Georgia"/>
              </a:rPr>
              <a:t> Schutz</a:t>
            </a:r>
          </a:p>
          <a:p>
            <a:pPr algn="l">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Bewahrung</a:t>
            </a:r>
            <a:r>
              <a:rPr sz="1400" b="0" i="0" dirty="0">
                <a:solidFill>
                  <a:srgbClr val="2C1E18"/>
                </a:solidFill>
                <a:latin typeface="Verdana"/>
              </a:rPr>
              <a:t> </a:t>
            </a:r>
            <a:r>
              <a:rPr sz="1400" b="0" i="0" dirty="0" err="1">
                <a:solidFill>
                  <a:srgbClr val="2C1E18"/>
                </a:solidFill>
                <a:latin typeface="Verdana"/>
              </a:rPr>
              <a:t>vor</a:t>
            </a:r>
            <a:r>
              <a:rPr sz="1400" b="0" i="0" dirty="0">
                <a:solidFill>
                  <a:srgbClr val="2C1E18"/>
                </a:solidFill>
                <a:latin typeface="Verdana"/>
              </a:rPr>
              <a:t> Abfall: Gott </a:t>
            </a:r>
            <a:r>
              <a:rPr sz="1400" b="0" i="0" dirty="0" err="1">
                <a:solidFill>
                  <a:srgbClr val="2C1E18"/>
                </a:solidFill>
                <a:latin typeface="Verdana"/>
              </a:rPr>
              <a:t>duldete</a:t>
            </a:r>
            <a:r>
              <a:rPr sz="1400" b="0" i="0" dirty="0">
                <a:solidFill>
                  <a:srgbClr val="2C1E18"/>
                </a:solidFill>
                <a:latin typeface="Verdana"/>
              </a:rPr>
              <a:t>, </a:t>
            </a:r>
            <a:r>
              <a:rPr sz="1400" b="0" i="0" dirty="0" err="1">
                <a:solidFill>
                  <a:srgbClr val="2C1E18"/>
                </a:solidFill>
                <a:latin typeface="Verdana"/>
              </a:rPr>
              <a:t>dass</a:t>
            </a:r>
            <a:r>
              <a:rPr sz="1400" b="0" i="0" dirty="0">
                <a:solidFill>
                  <a:srgbClr val="2C1E18"/>
                </a:solidFill>
                <a:latin typeface="Verdana"/>
              </a:rPr>
              <a:t> William Miller </a:t>
            </a:r>
            <a:r>
              <a:rPr sz="1400" b="0" i="0" dirty="0" err="1">
                <a:solidFill>
                  <a:srgbClr val="2C1E18"/>
                </a:solidFill>
                <a:latin typeface="Verdana"/>
              </a:rPr>
              <a:t>unter</a:t>
            </a:r>
            <a:r>
              <a:rPr sz="1400" b="0" i="0" dirty="0">
                <a:solidFill>
                  <a:srgbClr val="2C1E18"/>
                </a:solidFill>
                <a:latin typeface="Verdana"/>
              </a:rPr>
              <a:t> die Macht des </a:t>
            </a:r>
            <a:r>
              <a:rPr sz="1400" b="0" i="0" dirty="0" err="1">
                <a:solidFill>
                  <a:srgbClr val="2C1E18"/>
                </a:solidFill>
                <a:latin typeface="Verdana"/>
              </a:rPr>
              <a:t>Todes</a:t>
            </a:r>
            <a:r>
              <a:rPr sz="1400" b="0" i="0" dirty="0">
                <a:solidFill>
                  <a:srgbClr val="2C1E18"/>
                </a:solidFill>
                <a:latin typeface="Verdana"/>
              </a:rPr>
              <a:t> </a:t>
            </a:r>
            <a:r>
              <a:rPr sz="1400" b="0" i="0" dirty="0" err="1">
                <a:solidFill>
                  <a:srgbClr val="2C1E18"/>
                </a:solidFill>
                <a:latin typeface="Verdana"/>
              </a:rPr>
              <a:t>kam</a:t>
            </a:r>
            <a:r>
              <a:rPr sz="1400" b="0" i="0" dirty="0">
                <a:solidFill>
                  <a:srgbClr val="2C1E18"/>
                </a:solidFill>
                <a:latin typeface="Verdana"/>
              </a:rPr>
              <a:t>, um </a:t>
            </a:r>
            <a:r>
              <a:rPr sz="1400" b="0" i="0" dirty="0" err="1">
                <a:solidFill>
                  <a:srgbClr val="2C1E18"/>
                </a:solidFill>
                <a:latin typeface="Verdana"/>
              </a:rPr>
              <a:t>ihn</a:t>
            </a:r>
            <a:r>
              <a:rPr sz="1400" b="0" i="0" dirty="0">
                <a:solidFill>
                  <a:srgbClr val="2C1E18"/>
                </a:solidFill>
                <a:latin typeface="Verdana"/>
              </a:rPr>
              <a:t> </a:t>
            </a:r>
            <a:r>
              <a:rPr sz="1400" b="0" i="0" dirty="0" err="1">
                <a:solidFill>
                  <a:srgbClr val="2C1E18"/>
                </a:solidFill>
                <a:latin typeface="Verdana"/>
              </a:rPr>
              <a:t>im</a:t>
            </a:r>
            <a:r>
              <a:rPr sz="1400" b="0" i="0" dirty="0">
                <a:solidFill>
                  <a:srgbClr val="2C1E18"/>
                </a:solidFill>
                <a:latin typeface="Verdana"/>
              </a:rPr>
              <a:t> Grab </a:t>
            </a:r>
            <a:r>
              <a:rPr sz="1400" b="0" i="0" dirty="0" err="1">
                <a:solidFill>
                  <a:srgbClr val="2C1E18"/>
                </a:solidFill>
                <a:latin typeface="Verdana"/>
              </a:rPr>
              <a:t>vor</a:t>
            </a:r>
            <a:r>
              <a:rPr sz="1400" b="0" i="0" dirty="0">
                <a:solidFill>
                  <a:srgbClr val="2C1E18"/>
                </a:solidFill>
                <a:latin typeface="Verdana"/>
              </a:rPr>
              <a:t> </a:t>
            </a:r>
            <a:r>
              <a:rPr sz="1400" b="0" i="0" dirty="0" err="1">
                <a:solidFill>
                  <a:srgbClr val="2C1E18"/>
                </a:solidFill>
                <a:latin typeface="Verdana"/>
              </a:rPr>
              <a:t>Irrlehren</a:t>
            </a:r>
            <a:r>
              <a:rPr sz="1400" b="0" i="0" dirty="0">
                <a:solidFill>
                  <a:srgbClr val="2C1E18"/>
                </a:solidFill>
                <a:latin typeface="Verdana"/>
              </a:rPr>
              <a:t> seiner </a:t>
            </a:r>
            <a:r>
              <a:rPr sz="1400" b="0" i="0" dirty="0" err="1">
                <a:solidFill>
                  <a:srgbClr val="2C1E18"/>
                </a:solidFill>
                <a:latin typeface="Verdana"/>
              </a:rPr>
              <a:t>Brüder</a:t>
            </a:r>
            <a:r>
              <a:rPr sz="1400" b="0" i="0" dirty="0">
                <a:solidFill>
                  <a:srgbClr val="2C1E18"/>
                </a:solidFill>
                <a:latin typeface="Verdana"/>
              </a:rPr>
              <a:t> </a:t>
            </a:r>
            <a:r>
              <a:rPr sz="1400" b="0" i="0" dirty="0" err="1">
                <a:solidFill>
                  <a:srgbClr val="2C1E18"/>
                </a:solidFill>
                <a:latin typeface="Verdana"/>
              </a:rPr>
              <a:t>zu</a:t>
            </a:r>
            <a:r>
              <a:rPr sz="1400" b="0" i="0" dirty="0">
                <a:solidFill>
                  <a:srgbClr val="2C1E18"/>
                </a:solidFill>
                <a:latin typeface="Verdana"/>
              </a:rPr>
              <a:t> </a:t>
            </a:r>
            <a:r>
              <a:rPr sz="1400" b="0" i="0" dirty="0" err="1">
                <a:solidFill>
                  <a:srgbClr val="2C1E18"/>
                </a:solidFill>
                <a:latin typeface="Verdana"/>
              </a:rPr>
              <a:t>verbergen</a:t>
            </a:r>
            <a:r>
              <a:rPr sz="1400" b="0" i="0" dirty="0">
                <a:solidFill>
                  <a:srgbClr val="2C1E18"/>
                </a:solidFill>
                <a:latin typeface="Verdana"/>
              </a:rPr>
              <a:t> (EW 250.2).</a:t>
            </a:r>
            <a:br>
              <a:rPr sz="1400" dirty="0"/>
            </a:br>
            <a:r>
              <a:rPr sz="1400" b="0" i="0" dirty="0">
                <a:solidFill>
                  <a:srgbClr val="2C1E18"/>
                </a:solidFill>
                <a:latin typeface="Verdana"/>
              </a:rPr>
              <a:t>• </a:t>
            </a:r>
            <a:r>
              <a:rPr sz="1400" b="0" i="0" dirty="0" err="1">
                <a:solidFill>
                  <a:srgbClr val="2C1E18"/>
                </a:solidFill>
                <a:latin typeface="Verdana"/>
              </a:rPr>
              <a:t>Errettung</a:t>
            </a:r>
            <a:r>
              <a:rPr sz="1400" b="0" i="0" dirty="0">
                <a:solidFill>
                  <a:srgbClr val="2C1E18"/>
                </a:solidFill>
                <a:latin typeface="Verdana"/>
              </a:rPr>
              <a:t> ins Grab: Auch die </a:t>
            </a:r>
            <a:r>
              <a:rPr sz="1400" b="0" i="0" dirty="0" err="1">
                <a:solidFill>
                  <a:srgbClr val="2C1E18"/>
                </a:solidFill>
                <a:latin typeface="Verdana"/>
              </a:rPr>
              <a:t>Pioniere</a:t>
            </a:r>
            <a:r>
              <a:rPr sz="1400" b="0" i="0" dirty="0">
                <a:solidFill>
                  <a:srgbClr val="2C1E18"/>
                </a:solidFill>
                <a:latin typeface="Verdana"/>
              </a:rPr>
              <a:t> Fitch und Stockman </a:t>
            </a:r>
            <a:r>
              <a:rPr sz="1400" b="0" i="0" dirty="0" err="1">
                <a:solidFill>
                  <a:srgbClr val="2C1E18"/>
                </a:solidFill>
                <a:latin typeface="Verdana"/>
              </a:rPr>
              <a:t>wurden</a:t>
            </a:r>
            <a:r>
              <a:rPr sz="1400" b="0" i="0" dirty="0">
                <a:solidFill>
                  <a:srgbClr val="2C1E18"/>
                </a:solidFill>
                <a:latin typeface="Verdana"/>
              </a:rPr>
              <a:t> </a:t>
            </a:r>
            <a:r>
              <a:rPr sz="1400" b="0" i="0" dirty="0" err="1">
                <a:solidFill>
                  <a:srgbClr val="2C1E18"/>
                </a:solidFill>
                <a:latin typeface="Verdana"/>
              </a:rPr>
              <a:t>vor</a:t>
            </a:r>
            <a:r>
              <a:rPr sz="1400" b="0" i="0" dirty="0">
                <a:solidFill>
                  <a:srgbClr val="2C1E18"/>
                </a:solidFill>
                <a:latin typeface="Verdana"/>
              </a:rPr>
              <a:t> 1844 'in das Grab </a:t>
            </a:r>
            <a:r>
              <a:rPr sz="1400" b="0" i="0" dirty="0" err="1">
                <a:solidFill>
                  <a:srgbClr val="2C1E18"/>
                </a:solidFill>
                <a:latin typeface="Verdana"/>
              </a:rPr>
              <a:t>gelegt</a:t>
            </a:r>
            <a:r>
              <a:rPr sz="1400" b="0" i="0" dirty="0">
                <a:solidFill>
                  <a:srgbClr val="2C1E18"/>
                </a:solidFill>
                <a:latin typeface="Verdana"/>
              </a:rPr>
              <a:t>, um </a:t>
            </a:r>
            <a:r>
              <a:rPr sz="1400" b="0" i="0" dirty="0" err="1">
                <a:solidFill>
                  <a:srgbClr val="2C1E18"/>
                </a:solidFill>
                <a:latin typeface="Verdana"/>
              </a:rPr>
              <a:t>sie</a:t>
            </a:r>
            <a:r>
              <a:rPr sz="1400" b="0" i="0" dirty="0">
                <a:solidFill>
                  <a:srgbClr val="2C1E18"/>
                </a:solidFill>
                <a:latin typeface="Verdana"/>
              </a:rPr>
              <a:t> </a:t>
            </a:r>
            <a:r>
              <a:rPr sz="1400" b="0" i="0" dirty="0" err="1">
                <a:solidFill>
                  <a:srgbClr val="2C1E18"/>
                </a:solidFill>
                <a:latin typeface="Verdana"/>
              </a:rPr>
              <a:t>zu</a:t>
            </a:r>
            <a:r>
              <a:rPr sz="1400" b="0" i="0" dirty="0">
                <a:solidFill>
                  <a:srgbClr val="2C1E18"/>
                </a:solidFill>
                <a:latin typeface="Verdana"/>
              </a:rPr>
              <a:t> </a:t>
            </a:r>
            <a:r>
              <a:rPr sz="1400" b="0" i="0" dirty="0" err="1">
                <a:solidFill>
                  <a:srgbClr val="2C1E18"/>
                </a:solidFill>
                <a:latin typeface="Verdana"/>
              </a:rPr>
              <a:t>erretten</a:t>
            </a:r>
            <a:r>
              <a:rPr sz="1400" b="0" i="0" dirty="0">
                <a:solidFill>
                  <a:srgbClr val="2C1E18"/>
                </a:solidFill>
                <a:latin typeface="Verdana"/>
              </a:rPr>
              <a:t>' (EW 15.1).</a:t>
            </a:r>
            <a:br>
              <a:rPr sz="1400" dirty="0"/>
            </a:br>
            <a:r>
              <a:rPr sz="1400" b="0" i="0" dirty="0">
                <a:solidFill>
                  <a:srgbClr val="2C1E18"/>
                </a:solidFill>
                <a:latin typeface="Verdana"/>
              </a:rPr>
              <a:t>• </a:t>
            </a:r>
            <a:r>
              <a:rPr sz="1400" b="0" i="0" dirty="0" err="1">
                <a:solidFill>
                  <a:srgbClr val="2C1E18"/>
                </a:solidFill>
                <a:latin typeface="Verdana"/>
              </a:rPr>
              <a:t>Gehütete</a:t>
            </a:r>
            <a:r>
              <a:rPr sz="1400" b="0" i="0" dirty="0">
                <a:solidFill>
                  <a:srgbClr val="2C1E18"/>
                </a:solidFill>
                <a:latin typeface="Verdana"/>
              </a:rPr>
              <a:t> </a:t>
            </a:r>
            <a:r>
              <a:rPr sz="1400" b="0" i="0" dirty="0" err="1">
                <a:solidFill>
                  <a:srgbClr val="2C1E18"/>
                </a:solidFill>
                <a:latin typeface="Verdana"/>
              </a:rPr>
              <a:t>Juwelen</a:t>
            </a:r>
            <a:r>
              <a:rPr sz="1400" b="0" i="0" dirty="0">
                <a:solidFill>
                  <a:srgbClr val="2C1E18"/>
                </a:solidFill>
                <a:latin typeface="Verdana"/>
              </a:rPr>
              <a:t>: </a:t>
            </a:r>
            <a:r>
              <a:rPr sz="1400" b="0" i="0" dirty="0" err="1">
                <a:solidFill>
                  <a:srgbClr val="2C1E18"/>
                </a:solidFill>
                <a:latin typeface="Verdana"/>
              </a:rPr>
              <a:t>Jeder</a:t>
            </a:r>
            <a:r>
              <a:rPr sz="1400" b="0" i="0" dirty="0">
                <a:solidFill>
                  <a:srgbClr val="2C1E18"/>
                </a:solidFill>
                <a:latin typeface="Verdana"/>
              </a:rPr>
              <a:t> </a:t>
            </a:r>
            <a:r>
              <a:rPr sz="1400" b="0" i="0" dirty="0" err="1">
                <a:solidFill>
                  <a:srgbClr val="2C1E18"/>
                </a:solidFill>
                <a:latin typeface="Verdana"/>
              </a:rPr>
              <a:t>schlafende</a:t>
            </a:r>
            <a:r>
              <a:rPr sz="1400" b="0" i="0" dirty="0">
                <a:solidFill>
                  <a:srgbClr val="2C1E18"/>
                </a:solidFill>
                <a:latin typeface="Verdana"/>
              </a:rPr>
              <a:t> </a:t>
            </a:r>
            <a:r>
              <a:rPr sz="1400" b="0" i="0" dirty="0" err="1">
                <a:solidFill>
                  <a:srgbClr val="2C1E18"/>
                </a:solidFill>
                <a:latin typeface="Verdana"/>
              </a:rPr>
              <a:t>Heilige</a:t>
            </a:r>
            <a:r>
              <a:rPr sz="1400" b="0" i="0" dirty="0">
                <a:solidFill>
                  <a:srgbClr val="2C1E18"/>
                </a:solidFill>
                <a:latin typeface="Verdana"/>
              </a:rPr>
              <a:t> </a:t>
            </a:r>
            <a:r>
              <a:rPr sz="1400" b="0" i="0" dirty="0" err="1">
                <a:solidFill>
                  <a:srgbClr val="2C1E18"/>
                </a:solidFill>
                <a:latin typeface="Verdana"/>
              </a:rPr>
              <a:t>wird</a:t>
            </a:r>
            <a:r>
              <a:rPr sz="1400" b="0" i="0" dirty="0">
                <a:solidFill>
                  <a:srgbClr val="2C1E18"/>
                </a:solidFill>
                <a:latin typeface="Verdana"/>
              </a:rPr>
              <a:t> von Gott </a:t>
            </a:r>
            <a:r>
              <a:rPr sz="1400" b="0" i="0" dirty="0" err="1">
                <a:solidFill>
                  <a:srgbClr val="2C1E18"/>
                </a:solidFill>
                <a:latin typeface="Verdana"/>
              </a:rPr>
              <a:t>namentlich</a:t>
            </a:r>
            <a:r>
              <a:rPr sz="1400" b="0" i="0" dirty="0">
                <a:solidFill>
                  <a:srgbClr val="2C1E18"/>
                </a:solidFill>
                <a:latin typeface="Verdana"/>
              </a:rPr>
              <a:t> </a:t>
            </a:r>
            <a:r>
              <a:rPr sz="1400" b="0" i="0" dirty="0" err="1">
                <a:solidFill>
                  <a:srgbClr val="2C1E18"/>
                </a:solidFill>
                <a:latin typeface="Verdana"/>
              </a:rPr>
              <a:t>gekannt</a:t>
            </a:r>
            <a:r>
              <a:rPr sz="1400" b="0" i="0" dirty="0">
                <a:solidFill>
                  <a:srgbClr val="2C1E18"/>
                </a:solidFill>
                <a:latin typeface="Verdana"/>
              </a:rPr>
              <a:t> und </a:t>
            </a:r>
            <a:r>
              <a:rPr sz="1400" b="0" i="0" dirty="0" err="1">
                <a:solidFill>
                  <a:srgbClr val="2C1E18"/>
                </a:solidFill>
                <a:latin typeface="Verdana"/>
              </a:rPr>
              <a:t>geschützt</a:t>
            </a:r>
            <a:r>
              <a:rPr sz="1400" b="0" i="0" dirty="0">
                <a:solidFill>
                  <a:srgbClr val="2C1E18"/>
                </a:solidFill>
                <a:latin typeface="Verdana"/>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Nur wer Christi Stimme im Leben kennt, wird sie im Grab zum Erwachen hören</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13 von 16</a:t>
            </a:r>
          </a:p>
        </p:txBody>
      </p:sp>
      <p:sp>
        <p:nvSpPr>
          <p:cNvPr id="6" name="Rounded Rectangle 5"/>
          <p:cNvSpPr/>
          <p:nvPr/>
        </p:nvSpPr>
        <p:spPr>
          <a:xfrm>
            <a:off x="731520" y="1645920"/>
            <a:ext cx="3328416"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700" b="1" i="0">
                <a:solidFill>
                  <a:srgbClr val="9E2A2B"/>
                </a:solidFill>
                <a:latin typeface="Georgia"/>
              </a:defRPr>
            </a:pPr>
            <a:r>
              <a:rPr sz="1700" b="1" i="0" dirty="0">
                <a:solidFill>
                  <a:srgbClr val="9E2A2B"/>
                </a:solidFill>
                <a:latin typeface="Georgia"/>
              </a:rPr>
              <a:t>1. Die </a:t>
            </a:r>
            <a:r>
              <a:rPr sz="1700" b="1" i="0" dirty="0" err="1">
                <a:solidFill>
                  <a:srgbClr val="9E2A2B"/>
                </a:solidFill>
                <a:latin typeface="Georgia"/>
              </a:rPr>
              <a:t>Stimme</a:t>
            </a:r>
            <a:r>
              <a:rPr sz="1700" b="1" i="0" dirty="0">
                <a:solidFill>
                  <a:srgbClr val="9E2A2B"/>
                </a:solidFill>
                <a:latin typeface="Georgia"/>
              </a:rPr>
              <a:t> </a:t>
            </a:r>
            <a:r>
              <a:rPr sz="1700" b="1" i="0" dirty="0" err="1">
                <a:solidFill>
                  <a:srgbClr val="9E2A2B"/>
                </a:solidFill>
                <a:latin typeface="Georgia"/>
              </a:rPr>
              <a:t>kennen</a:t>
            </a:r>
            <a:endParaRPr sz="1700" b="1" i="0" dirty="0">
              <a:solidFill>
                <a:srgbClr val="9E2A2B"/>
              </a:solidFill>
              <a:latin typeface="Georgia"/>
            </a:endParaRPr>
          </a:p>
          <a:p>
            <a:br>
              <a:rPr dirty="0"/>
            </a:br>
            <a:r>
              <a:rPr sz="1400" b="0" i="1" dirty="0">
                <a:solidFill>
                  <a:srgbClr val="6E5D53"/>
                </a:solidFill>
                <a:latin typeface="Verdana"/>
              </a:rPr>
              <a:t>"Meine </a:t>
            </a:r>
            <a:r>
              <a:rPr sz="1400" b="0" i="1" dirty="0" err="1">
                <a:solidFill>
                  <a:srgbClr val="6E5D53"/>
                </a:solidFill>
                <a:latin typeface="Verdana"/>
              </a:rPr>
              <a:t>Schafe</a:t>
            </a:r>
            <a:r>
              <a:rPr sz="1400" b="0" i="1" dirty="0">
                <a:solidFill>
                  <a:srgbClr val="6E5D53"/>
                </a:solidFill>
                <a:latin typeface="Verdana"/>
              </a:rPr>
              <a:t> </a:t>
            </a:r>
            <a:r>
              <a:rPr sz="1400" b="0" i="1" dirty="0" err="1">
                <a:solidFill>
                  <a:srgbClr val="6E5D53"/>
                </a:solidFill>
                <a:latin typeface="Verdana"/>
              </a:rPr>
              <a:t>hören</a:t>
            </a:r>
            <a:r>
              <a:rPr sz="1400" b="0" i="1" dirty="0">
                <a:solidFill>
                  <a:srgbClr val="6E5D53"/>
                </a:solidFill>
                <a:latin typeface="Verdana"/>
              </a:rPr>
              <a:t> Meine </a:t>
            </a:r>
            <a:r>
              <a:rPr sz="1400" b="0" i="1" dirty="0" err="1">
                <a:solidFill>
                  <a:srgbClr val="6E5D53"/>
                </a:solidFill>
                <a:latin typeface="Verdana"/>
              </a:rPr>
              <a:t>Stimme</a:t>
            </a:r>
            <a:r>
              <a:rPr sz="1400" b="0" i="1" dirty="0">
                <a:solidFill>
                  <a:srgbClr val="6E5D53"/>
                </a:solidFill>
                <a:latin typeface="Verdana"/>
              </a:rPr>
              <a:t>, und Ich </a:t>
            </a:r>
            <a:r>
              <a:rPr sz="1400" b="0" i="1" dirty="0" err="1">
                <a:solidFill>
                  <a:srgbClr val="6E5D53"/>
                </a:solidFill>
                <a:latin typeface="Verdana"/>
              </a:rPr>
              <a:t>kenne</a:t>
            </a:r>
            <a:r>
              <a:rPr sz="1400" b="0" i="1" dirty="0">
                <a:solidFill>
                  <a:srgbClr val="6E5D53"/>
                </a:solidFill>
                <a:latin typeface="Verdana"/>
              </a:rPr>
              <a:t> </a:t>
            </a:r>
            <a:r>
              <a:rPr sz="1400" b="0" i="1" dirty="0" err="1">
                <a:solidFill>
                  <a:srgbClr val="6E5D53"/>
                </a:solidFill>
                <a:latin typeface="Verdana"/>
              </a:rPr>
              <a:t>sie</a:t>
            </a:r>
            <a:r>
              <a:rPr sz="1400" b="0" i="1" dirty="0">
                <a:solidFill>
                  <a:srgbClr val="6E5D53"/>
                </a:solidFill>
                <a:latin typeface="Verdana"/>
              </a:rPr>
              <a:t>, und </a:t>
            </a:r>
            <a:r>
              <a:rPr sz="1400" b="0" i="1" dirty="0" err="1">
                <a:solidFill>
                  <a:srgbClr val="6E5D53"/>
                </a:solidFill>
                <a:latin typeface="Verdana"/>
              </a:rPr>
              <a:t>sie</a:t>
            </a:r>
            <a:r>
              <a:rPr sz="1400" b="0" i="1" dirty="0">
                <a:solidFill>
                  <a:srgbClr val="6E5D53"/>
                </a:solidFill>
                <a:latin typeface="Verdana"/>
              </a:rPr>
              <a:t> </a:t>
            </a:r>
            <a:r>
              <a:rPr sz="1400" b="0" i="1" dirty="0" err="1">
                <a:solidFill>
                  <a:srgbClr val="6E5D53"/>
                </a:solidFill>
                <a:latin typeface="Verdana"/>
              </a:rPr>
              <a:t>folgen</a:t>
            </a:r>
            <a:r>
              <a:rPr sz="1400" b="0" i="1" dirty="0">
                <a:solidFill>
                  <a:srgbClr val="6E5D53"/>
                </a:solidFill>
                <a:latin typeface="Verdana"/>
              </a:rPr>
              <a:t> Mir </a:t>
            </a:r>
            <a:r>
              <a:rPr sz="1400" b="0" i="1" dirty="0" err="1">
                <a:solidFill>
                  <a:srgbClr val="6E5D53"/>
                </a:solidFill>
                <a:latin typeface="Verdana"/>
              </a:rPr>
              <a:t>nach</a:t>
            </a:r>
            <a:r>
              <a:rPr sz="1400" b="0" i="1" dirty="0">
                <a:solidFill>
                  <a:srgbClr val="6E5D53"/>
                </a:solidFill>
                <a:latin typeface="Verdana"/>
              </a:rPr>
              <a:t> ..."</a:t>
            </a:r>
            <a:br>
              <a:rPr sz="1400" dirty="0"/>
            </a:br>
            <a:r>
              <a:rPr sz="1400" b="0" i="1" dirty="0">
                <a:solidFill>
                  <a:srgbClr val="6E5D53"/>
                </a:solidFill>
                <a:latin typeface="Verdana"/>
              </a:rPr>
              <a:t>(Johannes 10,27)</a:t>
            </a:r>
          </a:p>
          <a:p>
            <a:br>
              <a:rPr sz="1400" dirty="0"/>
            </a:br>
            <a:r>
              <a:rPr sz="1400" b="0" i="0" dirty="0" err="1">
                <a:solidFill>
                  <a:srgbClr val="2C1E18"/>
                </a:solidFill>
                <a:latin typeface="Verdana"/>
              </a:rPr>
              <a:t>Im</a:t>
            </a:r>
            <a:r>
              <a:rPr sz="1400" b="0" i="0" dirty="0">
                <a:solidFill>
                  <a:srgbClr val="2C1E18"/>
                </a:solidFill>
                <a:latin typeface="Verdana"/>
              </a:rPr>
              <a:t> </a:t>
            </a:r>
            <a:r>
              <a:rPr sz="1400" b="0" i="0" dirty="0" err="1">
                <a:solidFill>
                  <a:srgbClr val="2C1E18"/>
                </a:solidFill>
                <a:latin typeface="Verdana"/>
              </a:rPr>
              <a:t>Erdenleben</a:t>
            </a:r>
            <a:r>
              <a:rPr sz="1400" b="0" i="0" dirty="0">
                <a:solidFill>
                  <a:srgbClr val="2C1E18"/>
                </a:solidFill>
                <a:latin typeface="Verdana"/>
              </a:rPr>
              <a:t> </a:t>
            </a:r>
            <a:r>
              <a:rPr sz="1400" b="0" i="0" dirty="0" err="1">
                <a:solidFill>
                  <a:srgbClr val="2C1E18"/>
                </a:solidFill>
                <a:latin typeface="Verdana"/>
              </a:rPr>
              <a:t>lernen</a:t>
            </a:r>
            <a:r>
              <a:rPr sz="1400" b="0" i="0" dirty="0">
                <a:solidFill>
                  <a:srgbClr val="2C1E18"/>
                </a:solidFill>
                <a:latin typeface="Verdana"/>
              </a:rPr>
              <a:t> </a:t>
            </a:r>
            <a:r>
              <a:rPr sz="1400" b="0" i="0" dirty="0" err="1">
                <a:solidFill>
                  <a:srgbClr val="2C1E18"/>
                </a:solidFill>
                <a:latin typeface="Verdana"/>
              </a:rPr>
              <a:t>Gläubige</a:t>
            </a:r>
            <a:r>
              <a:rPr sz="1400" b="0" i="0" dirty="0">
                <a:solidFill>
                  <a:srgbClr val="2C1E18"/>
                </a:solidFill>
                <a:latin typeface="Verdana"/>
              </a:rPr>
              <a:t>, die </a:t>
            </a:r>
            <a:r>
              <a:rPr sz="1400" b="0" i="0" dirty="0" err="1">
                <a:solidFill>
                  <a:srgbClr val="2C1E18"/>
                </a:solidFill>
                <a:latin typeface="Verdana"/>
              </a:rPr>
              <a:t>sanfte</a:t>
            </a:r>
            <a:r>
              <a:rPr sz="1400" b="0" i="0" dirty="0">
                <a:solidFill>
                  <a:srgbClr val="2C1E18"/>
                </a:solidFill>
                <a:latin typeface="Verdana"/>
              </a:rPr>
              <a:t> </a:t>
            </a:r>
            <a:r>
              <a:rPr sz="1400" b="0" i="0" dirty="0" err="1">
                <a:solidFill>
                  <a:srgbClr val="2C1E18"/>
                </a:solidFill>
                <a:latin typeface="Verdana"/>
              </a:rPr>
              <a:t>Frequenz</a:t>
            </a:r>
            <a:r>
              <a:rPr sz="1400" b="0" i="0" dirty="0">
                <a:solidFill>
                  <a:srgbClr val="2C1E18"/>
                </a:solidFill>
                <a:latin typeface="Verdana"/>
              </a:rPr>
              <a:t> der </a:t>
            </a:r>
            <a:r>
              <a:rPr sz="1400" b="0" i="0" dirty="0" err="1">
                <a:solidFill>
                  <a:srgbClr val="2C1E18"/>
                </a:solidFill>
                <a:latin typeface="Verdana"/>
              </a:rPr>
              <a:t>Stimme</a:t>
            </a:r>
            <a:r>
              <a:rPr sz="1400" b="0" i="0" dirty="0">
                <a:solidFill>
                  <a:srgbClr val="2C1E18"/>
                </a:solidFill>
                <a:latin typeface="Verdana"/>
              </a:rPr>
              <a:t> des Hirten von</a:t>
            </a:r>
            <a:r>
              <a:rPr lang="de-DE" sz="1400" b="0" i="0" dirty="0">
                <a:solidFill>
                  <a:srgbClr val="2C1E18"/>
                </a:solidFill>
                <a:latin typeface="Verdana"/>
              </a:rPr>
              <a:t> den</a:t>
            </a:r>
            <a:r>
              <a:rPr sz="1400" b="0" i="0" dirty="0">
                <a:solidFill>
                  <a:srgbClr val="2C1E18"/>
                </a:solidFill>
                <a:latin typeface="Verdana"/>
              </a:rPr>
              <a:t> </a:t>
            </a:r>
            <a:r>
              <a:rPr sz="1400" b="0" i="0" dirty="0" err="1">
                <a:solidFill>
                  <a:srgbClr val="2C1E18"/>
                </a:solidFill>
                <a:latin typeface="Verdana"/>
              </a:rPr>
              <a:t>fremden</a:t>
            </a:r>
            <a:r>
              <a:rPr sz="1400" b="0" i="0" dirty="0">
                <a:solidFill>
                  <a:srgbClr val="2C1E18"/>
                </a:solidFill>
                <a:latin typeface="Verdana"/>
              </a:rPr>
              <a:t> </a:t>
            </a:r>
            <a:r>
              <a:rPr sz="1400" b="0" i="0" dirty="0" err="1">
                <a:solidFill>
                  <a:srgbClr val="2C1E18"/>
                </a:solidFill>
                <a:latin typeface="Verdana"/>
              </a:rPr>
              <a:t>Lügen</a:t>
            </a:r>
            <a:r>
              <a:rPr sz="1400" b="0" i="0" dirty="0">
                <a:solidFill>
                  <a:srgbClr val="2C1E18"/>
                </a:solidFill>
                <a:latin typeface="Verdana"/>
              </a:rPr>
              <a:t> </a:t>
            </a:r>
            <a:r>
              <a:rPr sz="1400" b="0" i="0" dirty="0" err="1">
                <a:solidFill>
                  <a:srgbClr val="2C1E18"/>
                </a:solidFill>
                <a:latin typeface="Verdana"/>
              </a:rPr>
              <a:t>zu</a:t>
            </a:r>
            <a:r>
              <a:rPr sz="1400" b="0" i="0" dirty="0">
                <a:solidFill>
                  <a:srgbClr val="2C1E18"/>
                </a:solidFill>
                <a:latin typeface="Verdana"/>
              </a:rPr>
              <a:t> </a:t>
            </a:r>
            <a:r>
              <a:rPr sz="1400" b="0" i="0" dirty="0" err="1">
                <a:solidFill>
                  <a:srgbClr val="2C1E18"/>
                </a:solidFill>
                <a:latin typeface="Verdana"/>
              </a:rPr>
              <a:t>unterscheiden</a:t>
            </a:r>
            <a:r>
              <a:rPr sz="1400" b="0" i="0" dirty="0">
                <a:solidFill>
                  <a:srgbClr val="2C1E18"/>
                </a:solidFill>
                <a:latin typeface="Verdana"/>
              </a:rPr>
              <a:t>.</a:t>
            </a:r>
          </a:p>
        </p:txBody>
      </p:sp>
      <p:sp>
        <p:nvSpPr>
          <p:cNvPr id="7" name="Rounded Rectangle 6"/>
          <p:cNvSpPr/>
          <p:nvPr/>
        </p:nvSpPr>
        <p:spPr>
          <a:xfrm>
            <a:off x="4425696" y="1645920"/>
            <a:ext cx="3328416"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700" b="1" i="0">
                <a:solidFill>
                  <a:srgbClr val="9E2A2B"/>
                </a:solidFill>
                <a:latin typeface="Georgia"/>
              </a:defRPr>
            </a:pPr>
            <a:r>
              <a:rPr sz="1700" b="1" i="0" dirty="0">
                <a:solidFill>
                  <a:srgbClr val="9E2A2B"/>
                </a:solidFill>
                <a:latin typeface="Georgia"/>
              </a:rPr>
              <a:t>2. </a:t>
            </a:r>
            <a:r>
              <a:rPr sz="1700" b="1" i="0" dirty="0" err="1">
                <a:solidFill>
                  <a:srgbClr val="9E2A2B"/>
                </a:solidFill>
                <a:latin typeface="Georgia"/>
              </a:rPr>
              <a:t>Vom</a:t>
            </a:r>
            <a:r>
              <a:rPr sz="1700" b="1" i="0" dirty="0">
                <a:solidFill>
                  <a:srgbClr val="9E2A2B"/>
                </a:solidFill>
                <a:latin typeface="Georgia"/>
              </a:rPr>
              <a:t> Vater </a:t>
            </a:r>
            <a:r>
              <a:rPr sz="1700" b="1" i="0" dirty="0" err="1">
                <a:solidFill>
                  <a:srgbClr val="9E2A2B"/>
                </a:solidFill>
                <a:latin typeface="Georgia"/>
              </a:rPr>
              <a:t>gelehrt</a:t>
            </a:r>
            <a:endParaRPr sz="1700" b="1" i="0" dirty="0">
              <a:solidFill>
                <a:srgbClr val="9E2A2B"/>
              </a:solidFill>
              <a:latin typeface="Georgia"/>
            </a:endParaRPr>
          </a:p>
          <a:p>
            <a:br>
              <a:rPr dirty="0"/>
            </a:br>
            <a:r>
              <a:rPr sz="1400" b="0" i="1" dirty="0">
                <a:solidFill>
                  <a:srgbClr val="6E5D53"/>
                </a:solidFill>
                <a:latin typeface="Verdana"/>
              </a:rPr>
              <a:t>"</a:t>
            </a:r>
            <a:r>
              <a:rPr sz="1400" b="0" i="1" dirty="0" err="1">
                <a:solidFill>
                  <a:srgbClr val="6E5D53"/>
                </a:solidFill>
                <a:latin typeface="Verdana"/>
              </a:rPr>
              <a:t>Jeder</a:t>
            </a:r>
            <a:r>
              <a:rPr sz="1400" b="0" i="1" dirty="0">
                <a:solidFill>
                  <a:srgbClr val="6E5D53"/>
                </a:solidFill>
                <a:latin typeface="Verdana"/>
              </a:rPr>
              <a:t> nun, der </a:t>
            </a:r>
            <a:r>
              <a:rPr sz="1400" b="0" i="1" dirty="0" err="1">
                <a:solidFill>
                  <a:srgbClr val="6E5D53"/>
                </a:solidFill>
                <a:latin typeface="Verdana"/>
              </a:rPr>
              <a:t>vom</a:t>
            </a:r>
            <a:r>
              <a:rPr sz="1400" b="0" i="1" dirty="0">
                <a:solidFill>
                  <a:srgbClr val="6E5D53"/>
                </a:solidFill>
                <a:latin typeface="Verdana"/>
              </a:rPr>
              <a:t> Vater </a:t>
            </a:r>
            <a:r>
              <a:rPr sz="1400" b="0" i="1" dirty="0" err="1">
                <a:solidFill>
                  <a:srgbClr val="6E5D53"/>
                </a:solidFill>
                <a:latin typeface="Verdana"/>
              </a:rPr>
              <a:t>gehört</a:t>
            </a:r>
            <a:r>
              <a:rPr sz="1400" b="0" i="1" dirty="0">
                <a:solidFill>
                  <a:srgbClr val="6E5D53"/>
                </a:solidFill>
                <a:latin typeface="Verdana"/>
              </a:rPr>
              <a:t> und </a:t>
            </a:r>
            <a:r>
              <a:rPr sz="1400" b="0" i="1" dirty="0" err="1">
                <a:solidFill>
                  <a:srgbClr val="6E5D53"/>
                </a:solidFill>
                <a:latin typeface="Verdana"/>
              </a:rPr>
              <a:t>gelernt</a:t>
            </a:r>
            <a:r>
              <a:rPr sz="1400" b="0" i="1" dirty="0">
                <a:solidFill>
                  <a:srgbClr val="6E5D53"/>
                </a:solidFill>
                <a:latin typeface="Verdana"/>
              </a:rPr>
              <a:t> hat, </a:t>
            </a:r>
            <a:r>
              <a:rPr sz="1400" b="0" i="1" dirty="0" err="1">
                <a:solidFill>
                  <a:srgbClr val="6E5D53"/>
                </a:solidFill>
                <a:latin typeface="Verdana"/>
              </a:rPr>
              <a:t>kommt</a:t>
            </a:r>
            <a:r>
              <a:rPr sz="1400" b="0" i="1" dirty="0">
                <a:solidFill>
                  <a:srgbClr val="6E5D53"/>
                </a:solidFill>
                <a:latin typeface="Verdana"/>
              </a:rPr>
              <a:t> </a:t>
            </a:r>
            <a:r>
              <a:rPr sz="1400" b="0" i="1" dirty="0" err="1">
                <a:solidFill>
                  <a:srgbClr val="6E5D53"/>
                </a:solidFill>
                <a:latin typeface="Verdana"/>
              </a:rPr>
              <a:t>zu</a:t>
            </a:r>
            <a:r>
              <a:rPr sz="1400" b="0" i="1" dirty="0">
                <a:solidFill>
                  <a:srgbClr val="6E5D53"/>
                </a:solidFill>
                <a:latin typeface="Verdana"/>
              </a:rPr>
              <a:t> Mir."</a:t>
            </a:r>
            <a:br>
              <a:rPr sz="1400" dirty="0"/>
            </a:br>
            <a:r>
              <a:rPr sz="1400" b="0" i="1" dirty="0">
                <a:solidFill>
                  <a:srgbClr val="6E5D53"/>
                </a:solidFill>
                <a:latin typeface="Verdana"/>
              </a:rPr>
              <a:t>(Johannes 6,45)</a:t>
            </a:r>
          </a:p>
          <a:p>
            <a:br>
              <a:rPr sz="1400" dirty="0"/>
            </a:br>
            <a:r>
              <a:rPr sz="1400" b="0" i="0" dirty="0" err="1">
                <a:solidFill>
                  <a:srgbClr val="2C1E18"/>
                </a:solidFill>
                <a:latin typeface="Verdana"/>
              </a:rPr>
              <a:t>Wer</a:t>
            </a:r>
            <a:r>
              <a:rPr sz="1400" b="0" i="0" dirty="0">
                <a:solidFill>
                  <a:srgbClr val="2C1E18"/>
                </a:solidFill>
                <a:latin typeface="Verdana"/>
              </a:rPr>
              <a:t> </a:t>
            </a:r>
            <a:r>
              <a:rPr sz="1400" b="0" i="0" dirty="0" err="1">
                <a:solidFill>
                  <a:srgbClr val="2C1E18"/>
                </a:solidFill>
                <a:latin typeface="Verdana"/>
              </a:rPr>
              <a:t>sich</a:t>
            </a:r>
            <a:r>
              <a:rPr sz="1400" b="0" i="0" dirty="0">
                <a:solidFill>
                  <a:srgbClr val="2C1E18"/>
                </a:solidFill>
                <a:latin typeface="Verdana"/>
              </a:rPr>
              <a:t> </a:t>
            </a:r>
            <a:r>
              <a:rPr sz="1400" b="0" i="0" dirty="0" err="1">
                <a:solidFill>
                  <a:srgbClr val="2C1E18"/>
                </a:solidFill>
                <a:latin typeface="Verdana"/>
              </a:rPr>
              <a:t>vom</a:t>
            </a:r>
            <a:r>
              <a:rPr sz="1400" b="0" i="0" dirty="0">
                <a:solidFill>
                  <a:srgbClr val="2C1E18"/>
                </a:solidFill>
                <a:latin typeface="Verdana"/>
              </a:rPr>
              <a:t> Vater </a:t>
            </a:r>
            <a:r>
              <a:rPr sz="1400" b="0" i="0" dirty="0" err="1">
                <a:solidFill>
                  <a:srgbClr val="2C1E18"/>
                </a:solidFill>
                <a:latin typeface="Verdana"/>
              </a:rPr>
              <a:t>ziehen</a:t>
            </a:r>
            <a:r>
              <a:rPr sz="1400" b="0" i="0" dirty="0">
                <a:solidFill>
                  <a:srgbClr val="2C1E18"/>
                </a:solidFill>
                <a:latin typeface="Verdana"/>
              </a:rPr>
              <a:t> </a:t>
            </a:r>
            <a:r>
              <a:rPr sz="1400" b="0" i="0" dirty="0" err="1">
                <a:solidFill>
                  <a:srgbClr val="2C1E18"/>
                </a:solidFill>
                <a:latin typeface="Verdana"/>
              </a:rPr>
              <a:t>lässt</a:t>
            </a:r>
            <a:r>
              <a:rPr sz="1400" b="0" i="0" dirty="0">
                <a:solidFill>
                  <a:srgbClr val="2C1E18"/>
                </a:solidFill>
                <a:latin typeface="Verdana"/>
              </a:rPr>
              <a:t>, </a:t>
            </a:r>
            <a:r>
              <a:rPr lang="de-DE" sz="1400" dirty="0">
                <a:solidFill>
                  <a:srgbClr val="2C1E18"/>
                </a:solidFill>
                <a:latin typeface="Verdana"/>
              </a:rPr>
              <a:t>wird Teilhaber</a:t>
            </a:r>
            <a:r>
              <a:rPr sz="1400" b="0" i="0" dirty="0">
                <a:solidFill>
                  <a:srgbClr val="2C1E18"/>
                </a:solidFill>
                <a:latin typeface="Verdana"/>
              </a:rPr>
              <a:t> der </a:t>
            </a:r>
            <a:r>
              <a:rPr sz="1400" b="0" i="0" dirty="0" err="1">
                <a:solidFill>
                  <a:srgbClr val="2C1E18"/>
                </a:solidFill>
                <a:latin typeface="Verdana"/>
              </a:rPr>
              <a:t>göttlichen</a:t>
            </a:r>
            <a:r>
              <a:rPr sz="1400" b="0" i="0" dirty="0">
                <a:solidFill>
                  <a:srgbClr val="2C1E18"/>
                </a:solidFill>
                <a:latin typeface="Verdana"/>
              </a:rPr>
              <a:t> </a:t>
            </a:r>
            <a:r>
              <a:rPr sz="1400" b="0" i="0" dirty="0" err="1">
                <a:solidFill>
                  <a:srgbClr val="2C1E18"/>
                </a:solidFill>
                <a:latin typeface="Verdana"/>
              </a:rPr>
              <a:t>Natur</a:t>
            </a:r>
            <a:r>
              <a:rPr sz="1400" b="0" i="0" dirty="0">
                <a:solidFill>
                  <a:srgbClr val="2C1E18"/>
                </a:solidFill>
                <a:latin typeface="Verdana"/>
              </a:rPr>
              <a:t> und </a:t>
            </a:r>
            <a:r>
              <a:rPr sz="1400" b="0" i="0" dirty="0" err="1">
                <a:solidFill>
                  <a:srgbClr val="2C1E18"/>
                </a:solidFill>
                <a:latin typeface="Verdana"/>
              </a:rPr>
              <a:t>empfängt</a:t>
            </a:r>
            <a:r>
              <a:rPr sz="1400" b="0" i="0" dirty="0">
                <a:solidFill>
                  <a:srgbClr val="2C1E18"/>
                </a:solidFill>
                <a:latin typeface="Verdana"/>
              </a:rPr>
              <a:t> das </a:t>
            </a:r>
            <a:r>
              <a:rPr sz="1400" b="0" i="0" dirty="0" err="1">
                <a:solidFill>
                  <a:srgbClr val="2C1E18"/>
                </a:solidFill>
                <a:latin typeface="Verdana"/>
              </a:rPr>
              <a:t>ewige</a:t>
            </a:r>
            <a:r>
              <a:rPr sz="1400" b="0" i="0" dirty="0">
                <a:solidFill>
                  <a:srgbClr val="2C1E18"/>
                </a:solidFill>
                <a:latin typeface="Verdana"/>
              </a:rPr>
              <a:t> Leben</a:t>
            </a:r>
            <a:r>
              <a:rPr lang="de-DE" sz="1400" b="0" i="0" dirty="0">
                <a:solidFill>
                  <a:srgbClr val="2C1E18"/>
                </a:solidFill>
                <a:latin typeface="Verdana"/>
              </a:rPr>
              <a:t> von Jesus</a:t>
            </a:r>
            <a:r>
              <a:rPr sz="1400" b="0" i="0" dirty="0">
                <a:solidFill>
                  <a:srgbClr val="2C1E18"/>
                </a:solidFill>
                <a:latin typeface="Verdana"/>
              </a:rPr>
              <a:t>.</a:t>
            </a:r>
          </a:p>
        </p:txBody>
      </p:sp>
      <p:sp>
        <p:nvSpPr>
          <p:cNvPr id="8" name="Rounded Rectangle 7"/>
          <p:cNvSpPr/>
          <p:nvPr/>
        </p:nvSpPr>
        <p:spPr>
          <a:xfrm>
            <a:off x="8119872" y="1645920"/>
            <a:ext cx="3328416"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700" b="1" i="0">
                <a:solidFill>
                  <a:srgbClr val="9E2A2B"/>
                </a:solidFill>
                <a:latin typeface="Georgia"/>
              </a:defRPr>
            </a:pPr>
            <a:r>
              <a:rPr sz="1700" b="1" i="0" dirty="0">
                <a:solidFill>
                  <a:srgbClr val="9E2A2B"/>
                </a:solidFill>
                <a:latin typeface="Georgia"/>
              </a:rPr>
              <a:t>3. Das </a:t>
            </a:r>
            <a:r>
              <a:rPr sz="1700" b="1" i="0" dirty="0" err="1">
                <a:solidFill>
                  <a:srgbClr val="9E2A2B"/>
                </a:solidFill>
                <a:latin typeface="Georgia"/>
              </a:rPr>
              <a:t>Erwachen</a:t>
            </a:r>
            <a:endParaRPr sz="1700" b="1" i="0" dirty="0">
              <a:solidFill>
                <a:srgbClr val="9E2A2B"/>
              </a:solidFill>
              <a:latin typeface="Georgia"/>
            </a:endParaRPr>
          </a:p>
          <a:p>
            <a:br>
              <a:rPr dirty="0"/>
            </a:br>
            <a:r>
              <a:rPr sz="1400" b="0" i="1" dirty="0">
                <a:solidFill>
                  <a:srgbClr val="6E5D53"/>
                </a:solidFill>
                <a:latin typeface="Verdana"/>
              </a:rPr>
              <a:t>"... die Toten </a:t>
            </a:r>
            <a:r>
              <a:rPr sz="1400" b="0" i="1" dirty="0" err="1">
                <a:solidFill>
                  <a:srgbClr val="6E5D53"/>
                </a:solidFill>
                <a:latin typeface="Verdana"/>
              </a:rPr>
              <a:t>werden</a:t>
            </a:r>
            <a:r>
              <a:rPr sz="1400" b="0" i="1" dirty="0">
                <a:solidFill>
                  <a:srgbClr val="6E5D53"/>
                </a:solidFill>
                <a:latin typeface="Verdana"/>
              </a:rPr>
              <a:t> die </a:t>
            </a:r>
            <a:r>
              <a:rPr sz="1400" b="0" i="1" dirty="0" err="1">
                <a:solidFill>
                  <a:srgbClr val="6E5D53"/>
                </a:solidFill>
                <a:latin typeface="Verdana"/>
              </a:rPr>
              <a:t>Stimme</a:t>
            </a:r>
            <a:r>
              <a:rPr sz="1400" b="0" i="1" dirty="0">
                <a:solidFill>
                  <a:srgbClr val="6E5D53"/>
                </a:solidFill>
                <a:latin typeface="Verdana"/>
              </a:rPr>
              <a:t> des </a:t>
            </a:r>
            <a:r>
              <a:rPr sz="1400" b="0" i="1" dirty="0" err="1">
                <a:solidFill>
                  <a:srgbClr val="6E5D53"/>
                </a:solidFill>
                <a:latin typeface="Verdana"/>
              </a:rPr>
              <a:t>Sohnes</a:t>
            </a:r>
            <a:r>
              <a:rPr sz="1400" b="0" i="1" dirty="0">
                <a:solidFill>
                  <a:srgbClr val="6E5D53"/>
                </a:solidFill>
                <a:latin typeface="Verdana"/>
              </a:rPr>
              <a:t> </a:t>
            </a:r>
            <a:r>
              <a:rPr sz="1400" b="0" i="1" dirty="0" err="1">
                <a:solidFill>
                  <a:srgbClr val="6E5D53"/>
                </a:solidFill>
                <a:latin typeface="Verdana"/>
              </a:rPr>
              <a:t>Gottes</a:t>
            </a:r>
            <a:r>
              <a:rPr sz="1400" b="0" i="1" dirty="0">
                <a:solidFill>
                  <a:srgbClr val="6E5D53"/>
                </a:solidFill>
                <a:latin typeface="Verdana"/>
              </a:rPr>
              <a:t> </a:t>
            </a:r>
            <a:r>
              <a:rPr sz="1400" b="0" i="1" dirty="0" err="1">
                <a:solidFill>
                  <a:srgbClr val="6E5D53"/>
                </a:solidFill>
                <a:latin typeface="Verdana"/>
              </a:rPr>
              <a:t>hören</a:t>
            </a:r>
            <a:r>
              <a:rPr sz="1400" b="0" i="1" dirty="0">
                <a:solidFill>
                  <a:srgbClr val="6E5D53"/>
                </a:solidFill>
                <a:latin typeface="Verdana"/>
              </a:rPr>
              <a:t>; und die </a:t>
            </a:r>
            <a:r>
              <a:rPr sz="1400" b="0" i="1" dirty="0" err="1">
                <a:solidFill>
                  <a:srgbClr val="6E5D53"/>
                </a:solidFill>
                <a:latin typeface="Verdana"/>
              </a:rPr>
              <a:t>sie</a:t>
            </a:r>
            <a:r>
              <a:rPr sz="1400" b="0" i="1" dirty="0">
                <a:solidFill>
                  <a:srgbClr val="6E5D53"/>
                </a:solidFill>
                <a:latin typeface="Verdana"/>
              </a:rPr>
              <a:t> </a:t>
            </a:r>
            <a:r>
              <a:rPr sz="1400" b="0" i="1" dirty="0" err="1">
                <a:solidFill>
                  <a:srgbClr val="6E5D53"/>
                </a:solidFill>
                <a:latin typeface="Verdana"/>
              </a:rPr>
              <a:t>hören</a:t>
            </a:r>
            <a:r>
              <a:rPr sz="1400" b="0" i="1" dirty="0">
                <a:solidFill>
                  <a:srgbClr val="6E5D53"/>
                </a:solidFill>
                <a:latin typeface="Verdana"/>
              </a:rPr>
              <a:t>, </a:t>
            </a:r>
            <a:r>
              <a:rPr sz="1400" b="0" i="1" dirty="0" err="1">
                <a:solidFill>
                  <a:srgbClr val="6E5D53"/>
                </a:solidFill>
                <a:latin typeface="Verdana"/>
              </a:rPr>
              <a:t>werden</a:t>
            </a:r>
            <a:r>
              <a:rPr sz="1400" b="0" i="1" dirty="0">
                <a:solidFill>
                  <a:srgbClr val="6E5D53"/>
                </a:solidFill>
                <a:latin typeface="Verdana"/>
              </a:rPr>
              <a:t> leben."</a:t>
            </a:r>
            <a:br>
              <a:rPr sz="1400" dirty="0"/>
            </a:br>
            <a:r>
              <a:rPr sz="1400" b="0" i="1" dirty="0">
                <a:solidFill>
                  <a:srgbClr val="6E5D53"/>
                </a:solidFill>
                <a:latin typeface="Verdana"/>
              </a:rPr>
              <a:t>(Johannes 5,25)</a:t>
            </a:r>
          </a:p>
          <a:p>
            <a:br>
              <a:rPr sz="1400" dirty="0"/>
            </a:br>
            <a:r>
              <a:rPr sz="1400" b="0" i="0" dirty="0">
                <a:solidFill>
                  <a:srgbClr val="2C1E18"/>
                </a:solidFill>
                <a:latin typeface="Verdana"/>
              </a:rPr>
              <a:t>Bei der </a:t>
            </a:r>
            <a:r>
              <a:rPr sz="1400" b="0" i="0" dirty="0" err="1">
                <a:solidFill>
                  <a:srgbClr val="2C1E18"/>
                </a:solidFill>
                <a:latin typeface="Verdana"/>
              </a:rPr>
              <a:t>Posaune</a:t>
            </a:r>
            <a:r>
              <a:rPr sz="1400" b="0" i="0" dirty="0">
                <a:solidFill>
                  <a:srgbClr val="2C1E18"/>
                </a:solidFill>
                <a:latin typeface="Verdana"/>
              </a:rPr>
              <a:t> </a:t>
            </a:r>
            <a:r>
              <a:rPr sz="1400" b="0" i="0" dirty="0" err="1">
                <a:solidFill>
                  <a:srgbClr val="2C1E18"/>
                </a:solidFill>
                <a:latin typeface="Verdana"/>
              </a:rPr>
              <a:t>Gottes</a:t>
            </a:r>
            <a:r>
              <a:rPr sz="1400" b="0" i="0" dirty="0">
                <a:solidFill>
                  <a:srgbClr val="2C1E18"/>
                </a:solidFill>
                <a:latin typeface="Verdana"/>
              </a:rPr>
              <a:t> </a:t>
            </a:r>
            <a:r>
              <a:rPr sz="1400" b="0" i="0" dirty="0" err="1">
                <a:solidFill>
                  <a:srgbClr val="2C1E18"/>
                </a:solidFill>
                <a:latin typeface="Verdana"/>
              </a:rPr>
              <a:t>erkennen</a:t>
            </a:r>
            <a:r>
              <a:rPr sz="1400" b="0" i="0" dirty="0">
                <a:solidFill>
                  <a:srgbClr val="2C1E18"/>
                </a:solidFill>
                <a:latin typeface="Verdana"/>
              </a:rPr>
              <a:t> die </a:t>
            </a:r>
            <a:r>
              <a:rPr sz="1400" b="0" i="0" dirty="0" err="1">
                <a:solidFill>
                  <a:srgbClr val="2C1E18"/>
                </a:solidFill>
                <a:latin typeface="Verdana"/>
              </a:rPr>
              <a:t>schlafenden</a:t>
            </a:r>
            <a:r>
              <a:rPr sz="1400" b="0" i="0" dirty="0">
                <a:solidFill>
                  <a:srgbClr val="2C1E18"/>
                </a:solidFill>
                <a:latin typeface="Verdana"/>
              </a:rPr>
              <a:t> </a:t>
            </a:r>
            <a:r>
              <a:rPr sz="1400" b="0" i="0" dirty="0" err="1">
                <a:solidFill>
                  <a:srgbClr val="2C1E18"/>
                </a:solidFill>
                <a:latin typeface="Verdana"/>
              </a:rPr>
              <a:t>Heiligen</a:t>
            </a:r>
            <a:r>
              <a:rPr sz="1400" b="0" i="0" dirty="0">
                <a:solidFill>
                  <a:srgbClr val="2C1E18"/>
                </a:solidFill>
                <a:latin typeface="Verdana"/>
              </a:rPr>
              <a:t> </a:t>
            </a:r>
            <a:r>
              <a:rPr sz="1400" b="0" i="0" dirty="0" err="1">
                <a:solidFill>
                  <a:srgbClr val="2C1E18"/>
                </a:solidFill>
                <a:latin typeface="Verdana"/>
              </a:rPr>
              <a:t>sofort</a:t>
            </a:r>
            <a:r>
              <a:rPr sz="1400" b="0" i="0" dirty="0">
                <a:solidFill>
                  <a:srgbClr val="2C1E18"/>
                </a:solidFill>
                <a:latin typeface="Verdana"/>
              </a:rPr>
              <a:t> die </a:t>
            </a:r>
            <a:r>
              <a:rPr sz="1400" b="0" i="0" dirty="0" err="1">
                <a:solidFill>
                  <a:srgbClr val="2C1E18"/>
                </a:solidFill>
                <a:latin typeface="Verdana"/>
              </a:rPr>
              <a:t>Stimme</a:t>
            </a:r>
            <a:r>
              <a:rPr sz="1400" b="0" i="0" dirty="0">
                <a:solidFill>
                  <a:srgbClr val="2C1E18"/>
                </a:solidFill>
                <a:latin typeface="Verdana"/>
              </a:rPr>
              <a:t> </a:t>
            </a:r>
            <a:r>
              <a:rPr sz="1400" b="0" i="0" dirty="0" err="1">
                <a:solidFill>
                  <a:srgbClr val="2C1E18"/>
                </a:solidFill>
                <a:latin typeface="Verdana"/>
              </a:rPr>
              <a:t>ihres</a:t>
            </a:r>
            <a:r>
              <a:rPr sz="1400" b="0" i="0" dirty="0">
                <a:solidFill>
                  <a:srgbClr val="2C1E18"/>
                </a:solidFill>
                <a:latin typeface="Verdana"/>
              </a:rPr>
              <a:t> </a:t>
            </a:r>
            <a:r>
              <a:rPr sz="1400" b="0" i="0" dirty="0" err="1">
                <a:solidFill>
                  <a:srgbClr val="2C1E18"/>
                </a:solidFill>
                <a:latin typeface="Verdana"/>
              </a:rPr>
              <a:t>Erlösers</a:t>
            </a:r>
            <a:r>
              <a:rPr sz="1400" b="0" i="0" dirty="0">
                <a:solidFill>
                  <a:srgbClr val="2C1E18"/>
                </a:solidFill>
                <a:latin typeface="Verdana"/>
              </a:rPr>
              <a:t> und </a:t>
            </a:r>
            <a:r>
              <a:rPr sz="1400" b="0" i="0" dirty="0" err="1">
                <a:solidFill>
                  <a:srgbClr val="2C1E18"/>
                </a:solidFill>
                <a:latin typeface="Verdana"/>
              </a:rPr>
              <a:t>springen</a:t>
            </a:r>
            <a:r>
              <a:rPr sz="1400" b="0" i="0" dirty="0">
                <a:solidFill>
                  <a:srgbClr val="2C1E18"/>
                </a:solidFill>
                <a:latin typeface="Verdana"/>
              </a:rPr>
              <a:t> </a:t>
            </a:r>
            <a:r>
              <a:rPr sz="1400" b="0" i="0" dirty="0" err="1">
                <a:solidFill>
                  <a:srgbClr val="2C1E18"/>
                </a:solidFill>
                <a:latin typeface="Verdana"/>
              </a:rPr>
              <a:t>voller</a:t>
            </a:r>
            <a:r>
              <a:rPr sz="1400" b="0" i="0" dirty="0">
                <a:solidFill>
                  <a:srgbClr val="2C1E18"/>
                </a:solidFill>
                <a:latin typeface="Verdana"/>
              </a:rPr>
              <a:t> Freude auf!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Die 144.000 überwinden die falsche Gottesvorstellung und entmachten den Tod</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14 von 16</a:t>
            </a:r>
          </a:p>
        </p:txBody>
      </p:sp>
      <p:sp>
        <p:nvSpPr>
          <p:cNvPr id="6" name="Rounded Rectangle 5"/>
          <p:cNvSpPr/>
          <p:nvPr/>
        </p:nvSpPr>
        <p:spPr>
          <a:xfrm>
            <a:off x="73152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a:solidFill>
                  <a:srgbClr val="9E2A2B"/>
                </a:solidFill>
                <a:latin typeface="Georgia"/>
              </a:rPr>
              <a:t>Der </a:t>
            </a:r>
            <a:r>
              <a:rPr sz="1700" b="1" i="0" dirty="0" err="1">
                <a:solidFill>
                  <a:srgbClr val="9E2A2B"/>
                </a:solidFill>
                <a:latin typeface="Georgia"/>
              </a:rPr>
              <a:t>letzte</a:t>
            </a:r>
            <a:r>
              <a:rPr sz="1700" b="1" i="0" dirty="0">
                <a:solidFill>
                  <a:srgbClr val="9E2A2B"/>
                </a:solidFill>
                <a:latin typeface="Georgia"/>
              </a:rPr>
              <a:t> Feind: 1. </a:t>
            </a:r>
            <a:r>
              <a:rPr sz="1700" b="1" i="0" dirty="0" err="1">
                <a:solidFill>
                  <a:srgbClr val="9E2A2B"/>
                </a:solidFill>
                <a:latin typeface="Georgia"/>
              </a:rPr>
              <a:t>Korinther</a:t>
            </a:r>
            <a:r>
              <a:rPr sz="1700" b="1" i="0" dirty="0">
                <a:solidFill>
                  <a:srgbClr val="9E2A2B"/>
                </a:solidFill>
                <a:latin typeface="Georgia"/>
              </a:rPr>
              <a:t> 15,26</a:t>
            </a:r>
          </a:p>
          <a:p>
            <a:pPr algn="l">
              <a:defRPr sz="1200" b="0" i="0">
                <a:solidFill>
                  <a:srgbClr val="2C1E18"/>
                </a:solidFill>
                <a:latin typeface="Verdana"/>
              </a:defRPr>
            </a:pPr>
            <a:r>
              <a:rPr sz="1400" b="0" i="0" dirty="0">
                <a:solidFill>
                  <a:srgbClr val="2C1E18"/>
                </a:solidFill>
                <a:latin typeface="Verdana"/>
              </a:rPr>
              <a:t>• </a:t>
            </a:r>
            <a:r>
              <a:rPr sz="1400" b="0" i="0" dirty="0" err="1">
                <a:solidFill>
                  <a:srgbClr val="2C1E18"/>
                </a:solidFill>
                <a:latin typeface="Verdana"/>
              </a:rPr>
              <a:t>Zerstörung</a:t>
            </a:r>
            <a:r>
              <a:rPr sz="1400" b="0" i="0" dirty="0">
                <a:solidFill>
                  <a:srgbClr val="2C1E18"/>
                </a:solidFill>
                <a:latin typeface="Verdana"/>
              </a:rPr>
              <a:t> des </a:t>
            </a:r>
            <a:r>
              <a:rPr sz="1400" b="0" i="0" dirty="0" err="1">
                <a:solidFill>
                  <a:srgbClr val="2C1E18"/>
                </a:solidFill>
                <a:latin typeface="Verdana"/>
              </a:rPr>
              <a:t>Todes</a:t>
            </a:r>
            <a:r>
              <a:rPr sz="1400" b="0" i="0" dirty="0">
                <a:solidFill>
                  <a:srgbClr val="2C1E18"/>
                </a:solidFill>
                <a:latin typeface="Verdana"/>
              </a:rPr>
              <a:t>: 'Der </a:t>
            </a:r>
            <a:r>
              <a:rPr sz="1400" b="0" i="0" dirty="0" err="1">
                <a:solidFill>
                  <a:srgbClr val="2C1E18"/>
                </a:solidFill>
                <a:latin typeface="Verdana"/>
              </a:rPr>
              <a:t>letzte</a:t>
            </a:r>
            <a:r>
              <a:rPr sz="1400" b="0" i="0" dirty="0">
                <a:solidFill>
                  <a:srgbClr val="2C1E18"/>
                </a:solidFill>
                <a:latin typeface="Verdana"/>
              </a:rPr>
              <a:t> Feind, der </a:t>
            </a:r>
            <a:r>
              <a:rPr sz="1400" b="0" i="0" dirty="0" err="1">
                <a:solidFill>
                  <a:srgbClr val="2C1E18"/>
                </a:solidFill>
                <a:latin typeface="Verdana"/>
              </a:rPr>
              <a:t>vernichtet</a:t>
            </a:r>
            <a:r>
              <a:rPr sz="1400" b="0" i="0" dirty="0">
                <a:solidFill>
                  <a:srgbClr val="2C1E18"/>
                </a:solidFill>
                <a:latin typeface="Verdana"/>
              </a:rPr>
              <a:t> </a:t>
            </a:r>
            <a:r>
              <a:rPr sz="1400" b="0" i="0" dirty="0" err="1">
                <a:solidFill>
                  <a:srgbClr val="2C1E18"/>
                </a:solidFill>
                <a:latin typeface="Verdana"/>
              </a:rPr>
              <a:t>wird</a:t>
            </a:r>
            <a:r>
              <a:rPr sz="1400" b="0" i="0" dirty="0">
                <a:solidFill>
                  <a:srgbClr val="2C1E18"/>
                </a:solidFill>
                <a:latin typeface="Verdana"/>
              </a:rPr>
              <a:t>, </a:t>
            </a:r>
            <a:r>
              <a:rPr sz="1400" b="0" i="0" dirty="0" err="1">
                <a:solidFill>
                  <a:srgbClr val="2C1E18"/>
                </a:solidFill>
                <a:latin typeface="Verdana"/>
              </a:rPr>
              <a:t>ist</a:t>
            </a:r>
            <a:r>
              <a:rPr sz="1400" b="0" i="0" dirty="0">
                <a:solidFill>
                  <a:srgbClr val="2C1E18"/>
                </a:solidFill>
                <a:latin typeface="Verdana"/>
              </a:rPr>
              <a:t> der Tod.' (1. Kor 15,26)</a:t>
            </a:r>
            <a:br>
              <a:rPr sz="1400" dirty="0"/>
            </a:br>
            <a:r>
              <a:rPr sz="1400" b="0" i="0" dirty="0">
                <a:solidFill>
                  <a:srgbClr val="2C1E18"/>
                </a:solidFill>
                <a:latin typeface="Verdana"/>
              </a:rPr>
              <a:t>• Aufklärung des </a:t>
            </a:r>
            <a:r>
              <a:rPr sz="1400" b="0" i="0" dirty="0" err="1">
                <a:solidFill>
                  <a:srgbClr val="2C1E18"/>
                </a:solidFill>
                <a:latin typeface="Verdana"/>
              </a:rPr>
              <a:t>Geistes</a:t>
            </a:r>
            <a:r>
              <a:rPr sz="1400" b="0" i="0" dirty="0">
                <a:solidFill>
                  <a:srgbClr val="2C1E18"/>
                </a:solidFill>
                <a:latin typeface="Verdana"/>
              </a:rPr>
              <a:t>: Der Tod </a:t>
            </a:r>
            <a:r>
              <a:rPr sz="1400" b="0" i="0" dirty="0" err="1">
                <a:solidFill>
                  <a:srgbClr val="2C1E18"/>
                </a:solidFill>
                <a:latin typeface="Verdana"/>
              </a:rPr>
              <a:t>wird</a:t>
            </a:r>
            <a:r>
              <a:rPr sz="1400" b="0" i="0" dirty="0">
                <a:solidFill>
                  <a:srgbClr val="2C1E18"/>
                </a:solidFill>
                <a:latin typeface="Verdana"/>
              </a:rPr>
              <a:t> erst </a:t>
            </a:r>
            <a:r>
              <a:rPr sz="1400" b="0" i="0" dirty="0" err="1">
                <a:solidFill>
                  <a:srgbClr val="2C1E18"/>
                </a:solidFill>
                <a:latin typeface="Verdana"/>
              </a:rPr>
              <a:t>dann</a:t>
            </a:r>
            <a:r>
              <a:rPr sz="1400" b="0" i="0" dirty="0">
                <a:solidFill>
                  <a:srgbClr val="2C1E18"/>
                </a:solidFill>
                <a:latin typeface="Verdana"/>
              </a:rPr>
              <a:t> </a:t>
            </a:r>
            <a:r>
              <a:rPr sz="1400" b="0" i="0" dirty="0" err="1">
                <a:solidFill>
                  <a:srgbClr val="2C1E18"/>
                </a:solidFill>
                <a:latin typeface="Verdana"/>
              </a:rPr>
              <a:t>völlig</a:t>
            </a:r>
            <a:r>
              <a:rPr sz="1400" b="0" i="0" dirty="0">
                <a:solidFill>
                  <a:srgbClr val="2C1E18"/>
                </a:solidFill>
                <a:latin typeface="Verdana"/>
              </a:rPr>
              <a:t> </a:t>
            </a:r>
            <a:r>
              <a:rPr sz="1400" b="0" i="0" dirty="0" err="1">
                <a:solidFill>
                  <a:srgbClr val="2C1E18"/>
                </a:solidFill>
                <a:latin typeface="Verdana"/>
              </a:rPr>
              <a:t>vernichtet</a:t>
            </a:r>
            <a:r>
              <a:rPr sz="1400" b="0" i="0" dirty="0">
                <a:solidFill>
                  <a:srgbClr val="2C1E18"/>
                </a:solidFill>
                <a:latin typeface="Verdana"/>
              </a:rPr>
              <a:t>, </a:t>
            </a:r>
            <a:r>
              <a:rPr sz="1400" b="0" i="0" dirty="0" err="1">
                <a:solidFill>
                  <a:srgbClr val="2C1E18"/>
                </a:solidFill>
                <a:latin typeface="Verdana"/>
              </a:rPr>
              <a:t>wenn</a:t>
            </a:r>
            <a:r>
              <a:rPr sz="1400" b="0" i="0" dirty="0">
                <a:solidFill>
                  <a:srgbClr val="2C1E18"/>
                </a:solidFill>
                <a:latin typeface="Verdana"/>
              </a:rPr>
              <a:t> </a:t>
            </a:r>
            <a:r>
              <a:rPr sz="1400" b="0" i="0" dirty="0" err="1">
                <a:solidFill>
                  <a:srgbClr val="2C1E18"/>
                </a:solidFill>
                <a:latin typeface="Verdana"/>
              </a:rPr>
              <a:t>Gläubige</a:t>
            </a:r>
            <a:r>
              <a:rPr sz="1400" b="0" i="0" dirty="0">
                <a:solidFill>
                  <a:srgbClr val="2C1E18"/>
                </a:solidFill>
                <a:latin typeface="Verdana"/>
              </a:rPr>
              <a:t> </a:t>
            </a:r>
            <a:r>
              <a:rPr sz="1400" b="0" i="0" dirty="0" err="1">
                <a:solidFill>
                  <a:srgbClr val="2C1E18"/>
                </a:solidFill>
                <a:latin typeface="Verdana"/>
              </a:rPr>
              <a:t>aufhören</a:t>
            </a:r>
            <a:r>
              <a:rPr sz="1400" b="0" i="0" dirty="0">
                <a:solidFill>
                  <a:srgbClr val="2C1E18"/>
                </a:solidFill>
                <a:latin typeface="Verdana"/>
              </a:rPr>
              <a:t>, Gott den Tod </a:t>
            </a:r>
            <a:r>
              <a:rPr sz="1400" b="0" i="0" dirty="0" err="1">
                <a:solidFill>
                  <a:srgbClr val="2C1E18"/>
                </a:solidFill>
                <a:latin typeface="Verdana"/>
              </a:rPr>
              <a:t>zuzuschreiben</a:t>
            </a:r>
            <a:r>
              <a:rPr sz="1400" b="0" i="0" dirty="0">
                <a:solidFill>
                  <a:srgbClr val="2C1E18"/>
                </a:solidFill>
                <a:latin typeface="Verdana"/>
              </a:rPr>
              <a:t>.</a:t>
            </a:r>
            <a:br>
              <a:rPr sz="1400" dirty="0"/>
            </a:br>
            <a:r>
              <a:rPr sz="1400" b="0" i="0" dirty="0">
                <a:solidFill>
                  <a:srgbClr val="2C1E18"/>
                </a:solidFill>
                <a:latin typeface="Verdana"/>
              </a:rPr>
              <a:t>• </a:t>
            </a:r>
            <a:r>
              <a:rPr sz="1400" b="0" i="0" dirty="0" err="1">
                <a:solidFill>
                  <a:srgbClr val="2C1E18"/>
                </a:solidFill>
                <a:latin typeface="Verdana"/>
              </a:rPr>
              <a:t>Gesetz</a:t>
            </a:r>
            <a:r>
              <a:rPr sz="1400" b="0" i="0" dirty="0">
                <a:solidFill>
                  <a:srgbClr val="2C1E18"/>
                </a:solidFill>
                <a:latin typeface="Verdana"/>
              </a:rPr>
              <a:t> der </a:t>
            </a:r>
            <a:r>
              <a:rPr sz="1400" b="0" i="0" dirty="0" err="1">
                <a:solidFill>
                  <a:srgbClr val="2C1E18"/>
                </a:solidFill>
                <a:latin typeface="Verdana"/>
              </a:rPr>
              <a:t>Sünde</a:t>
            </a:r>
            <a:r>
              <a:rPr sz="1400" b="0" i="0" dirty="0">
                <a:solidFill>
                  <a:srgbClr val="2C1E18"/>
                </a:solidFill>
                <a:latin typeface="Verdana"/>
              </a:rPr>
              <a:t>: Die </a:t>
            </a:r>
            <a:r>
              <a:rPr sz="1400" b="0" i="0" dirty="0" err="1">
                <a:solidFill>
                  <a:srgbClr val="2C1E18"/>
                </a:solidFill>
                <a:latin typeface="Verdana"/>
              </a:rPr>
              <a:t>Sünde</a:t>
            </a:r>
            <a:r>
              <a:rPr sz="1400" b="0" i="0" dirty="0">
                <a:solidFill>
                  <a:srgbClr val="2C1E18"/>
                </a:solidFill>
                <a:latin typeface="Verdana"/>
              </a:rPr>
              <a:t> </a:t>
            </a:r>
            <a:r>
              <a:rPr sz="1400" b="0" i="0" dirty="0" err="1">
                <a:solidFill>
                  <a:srgbClr val="2C1E18"/>
                </a:solidFill>
                <a:latin typeface="Verdana"/>
              </a:rPr>
              <a:t>gebiert</a:t>
            </a:r>
            <a:r>
              <a:rPr sz="1400" b="0" i="0" dirty="0">
                <a:solidFill>
                  <a:srgbClr val="2C1E18"/>
                </a:solidFill>
                <a:latin typeface="Verdana"/>
              </a:rPr>
              <a:t> den Tod (Jak 1,15); auf </a:t>
            </a:r>
            <a:r>
              <a:rPr sz="1400" b="0" i="0" dirty="0" err="1">
                <a:solidFill>
                  <a:srgbClr val="2C1E18"/>
                </a:solidFill>
                <a:latin typeface="Verdana"/>
              </a:rPr>
              <a:t>Gottes</a:t>
            </a:r>
            <a:r>
              <a:rPr sz="1400" b="0" i="0" dirty="0">
                <a:solidFill>
                  <a:srgbClr val="2C1E18"/>
                </a:solidFill>
                <a:latin typeface="Verdana"/>
              </a:rPr>
              <a:t> </a:t>
            </a:r>
            <a:r>
              <a:rPr sz="1400" b="0" i="0" dirty="0" err="1">
                <a:solidFill>
                  <a:srgbClr val="2C1E18"/>
                </a:solidFill>
                <a:latin typeface="Verdana"/>
              </a:rPr>
              <a:t>Pfad</a:t>
            </a:r>
            <a:r>
              <a:rPr sz="1400" b="0" i="0" dirty="0">
                <a:solidFill>
                  <a:srgbClr val="2C1E18"/>
                </a:solidFill>
                <a:latin typeface="Verdana"/>
              </a:rPr>
              <a:t> der </a:t>
            </a:r>
            <a:r>
              <a:rPr sz="1400" b="0" i="0" dirty="0" err="1">
                <a:solidFill>
                  <a:srgbClr val="2C1E18"/>
                </a:solidFill>
                <a:latin typeface="Verdana"/>
              </a:rPr>
              <a:t>Gerechtigkeit</a:t>
            </a:r>
            <a:r>
              <a:rPr sz="1400" b="0" i="0" dirty="0">
                <a:solidFill>
                  <a:srgbClr val="2C1E18"/>
                </a:solidFill>
                <a:latin typeface="Verdana"/>
              </a:rPr>
              <a:t> </a:t>
            </a:r>
            <a:r>
              <a:rPr sz="1400" b="0" i="0" dirty="0" err="1">
                <a:solidFill>
                  <a:srgbClr val="2C1E18"/>
                </a:solidFill>
                <a:latin typeface="Verdana"/>
              </a:rPr>
              <a:t>gibt</a:t>
            </a:r>
            <a:r>
              <a:rPr sz="1400" b="0" i="0" dirty="0">
                <a:solidFill>
                  <a:srgbClr val="2C1E18"/>
                </a:solidFill>
                <a:latin typeface="Verdana"/>
              </a:rPr>
              <a:t> es </a:t>
            </a:r>
            <a:r>
              <a:rPr sz="1400" b="0" i="0" dirty="0" err="1">
                <a:solidFill>
                  <a:srgbClr val="2C1E18"/>
                </a:solidFill>
                <a:latin typeface="Verdana"/>
              </a:rPr>
              <a:t>keinen</a:t>
            </a:r>
            <a:r>
              <a:rPr sz="1400" b="0" i="0" dirty="0">
                <a:solidFill>
                  <a:srgbClr val="2C1E18"/>
                </a:solidFill>
                <a:latin typeface="Verdana"/>
              </a:rPr>
              <a:t> Tod (Spr 12,28).</a:t>
            </a:r>
            <a:br>
              <a:rPr sz="1400" dirty="0"/>
            </a:br>
            <a:r>
              <a:rPr sz="1400" b="0" i="0" dirty="0">
                <a:solidFill>
                  <a:srgbClr val="2C1E18"/>
                </a:solidFill>
                <a:latin typeface="Verdana"/>
              </a:rPr>
              <a:t>• Gott </a:t>
            </a:r>
            <a:r>
              <a:rPr sz="1400" b="0" i="0" dirty="0" err="1">
                <a:solidFill>
                  <a:srgbClr val="2C1E18"/>
                </a:solidFill>
                <a:latin typeface="Verdana"/>
              </a:rPr>
              <a:t>ist</a:t>
            </a:r>
            <a:r>
              <a:rPr sz="1400" b="0" i="0" dirty="0">
                <a:solidFill>
                  <a:srgbClr val="2C1E18"/>
                </a:solidFill>
                <a:latin typeface="Verdana"/>
              </a:rPr>
              <a:t> </a:t>
            </a:r>
            <a:r>
              <a:rPr sz="1400" b="0" i="0" dirty="0" err="1">
                <a:solidFill>
                  <a:srgbClr val="2C1E18"/>
                </a:solidFill>
                <a:latin typeface="Verdana"/>
              </a:rPr>
              <a:t>gewaltfrei</a:t>
            </a:r>
            <a:r>
              <a:rPr sz="1400" b="0" i="0" dirty="0">
                <a:solidFill>
                  <a:srgbClr val="2C1E18"/>
                </a:solidFill>
                <a:latin typeface="Verdana"/>
              </a:rPr>
              <a:t>: Der </a:t>
            </a:r>
            <a:r>
              <a:rPr sz="1400" b="0" i="0" dirty="0" err="1">
                <a:solidFill>
                  <a:srgbClr val="2C1E18"/>
                </a:solidFill>
                <a:latin typeface="Verdana"/>
              </a:rPr>
              <a:t>Schöpfer</a:t>
            </a:r>
            <a:r>
              <a:rPr sz="1400" b="0" i="0" dirty="0">
                <a:solidFill>
                  <a:srgbClr val="2C1E18"/>
                </a:solidFill>
                <a:latin typeface="Verdana"/>
              </a:rPr>
              <a:t> </a:t>
            </a:r>
            <a:r>
              <a:rPr sz="1400" b="0" i="0" dirty="0" err="1">
                <a:solidFill>
                  <a:srgbClr val="2C1E18"/>
                </a:solidFill>
                <a:latin typeface="Verdana"/>
              </a:rPr>
              <a:t>ist</a:t>
            </a:r>
            <a:r>
              <a:rPr sz="1400" b="0" i="0" dirty="0">
                <a:solidFill>
                  <a:srgbClr val="2C1E18"/>
                </a:solidFill>
                <a:latin typeface="Verdana"/>
              </a:rPr>
              <a:t> </a:t>
            </a:r>
            <a:r>
              <a:rPr sz="1400" b="0" i="0" dirty="0" err="1">
                <a:solidFill>
                  <a:srgbClr val="2C1E18"/>
                </a:solidFill>
                <a:latin typeface="Verdana"/>
              </a:rPr>
              <a:t>ein</a:t>
            </a:r>
            <a:r>
              <a:rPr sz="1400" b="0" i="0" dirty="0">
                <a:solidFill>
                  <a:srgbClr val="2C1E18"/>
                </a:solidFill>
                <a:latin typeface="Verdana"/>
              </a:rPr>
              <a:t> </a:t>
            </a:r>
            <a:r>
              <a:rPr sz="1400" b="0" i="0" dirty="0" err="1">
                <a:solidFill>
                  <a:srgbClr val="2C1E18"/>
                </a:solidFill>
                <a:latin typeface="Verdana"/>
              </a:rPr>
              <a:t>gewalt</a:t>
            </a:r>
            <a:r>
              <a:rPr lang="de-DE" sz="1400" b="0" i="0" dirty="0">
                <a:solidFill>
                  <a:srgbClr val="2C1E18"/>
                </a:solidFill>
                <a:latin typeface="Verdana"/>
              </a:rPr>
              <a:t>loser</a:t>
            </a:r>
            <a:r>
              <a:rPr sz="1400" b="0" i="0" dirty="0">
                <a:solidFill>
                  <a:srgbClr val="2C1E18"/>
                </a:solidFill>
                <a:latin typeface="Verdana"/>
              </a:rPr>
              <a:t> Gott der Liebe, der </a:t>
            </a:r>
            <a:r>
              <a:rPr lang="de-DE" sz="1400" b="0" i="0" dirty="0">
                <a:solidFill>
                  <a:srgbClr val="2C1E18"/>
                </a:solidFill>
                <a:latin typeface="Verdana"/>
              </a:rPr>
              <a:t>die </a:t>
            </a:r>
            <a:r>
              <a:rPr sz="1400" b="0" i="0" dirty="0" err="1">
                <a:solidFill>
                  <a:srgbClr val="2C1E18"/>
                </a:solidFill>
                <a:latin typeface="Verdana"/>
              </a:rPr>
              <a:t>menschliche</a:t>
            </a:r>
            <a:r>
              <a:rPr lang="de-DE" sz="1400" b="0" i="0" dirty="0">
                <a:solidFill>
                  <a:srgbClr val="2C1E18"/>
                </a:solidFill>
                <a:latin typeface="Verdana"/>
              </a:rPr>
              <a:t>n</a:t>
            </a:r>
            <a:r>
              <a:rPr sz="1400" b="0" i="0" dirty="0">
                <a:solidFill>
                  <a:srgbClr val="2C1E18"/>
                </a:solidFill>
                <a:latin typeface="Verdana"/>
              </a:rPr>
              <a:t> </a:t>
            </a:r>
            <a:r>
              <a:rPr sz="1400" b="0" i="0" dirty="0" err="1">
                <a:solidFill>
                  <a:srgbClr val="2C1E18"/>
                </a:solidFill>
                <a:latin typeface="Verdana"/>
              </a:rPr>
              <a:t>Entscheid</a:t>
            </a:r>
            <a:r>
              <a:rPr lang="de-DE" sz="1400" b="0" i="0" dirty="0" err="1">
                <a:solidFill>
                  <a:srgbClr val="2C1E18"/>
                </a:solidFill>
                <a:latin typeface="Verdana"/>
              </a:rPr>
              <a:t>ungen</a:t>
            </a:r>
            <a:r>
              <a:rPr sz="1400" b="0" i="0" dirty="0">
                <a:solidFill>
                  <a:srgbClr val="2C1E18"/>
                </a:solidFill>
                <a:latin typeface="Verdana"/>
              </a:rPr>
              <a:t> in Trauer </a:t>
            </a:r>
            <a:r>
              <a:rPr sz="1400" b="0" i="0" dirty="0" err="1">
                <a:solidFill>
                  <a:srgbClr val="2C1E18"/>
                </a:solidFill>
                <a:latin typeface="Verdana"/>
              </a:rPr>
              <a:t>akzeptiert</a:t>
            </a:r>
            <a:r>
              <a:rPr sz="1400" b="0" i="0" dirty="0">
                <a:solidFill>
                  <a:srgbClr val="2C1E18"/>
                </a:solidFill>
                <a:latin typeface="Verdana"/>
              </a:rPr>
              <a:t>.</a:t>
            </a:r>
          </a:p>
        </p:txBody>
      </p:sp>
      <p:sp>
        <p:nvSpPr>
          <p:cNvPr id="7" name="Rounded Rectangle 6"/>
          <p:cNvSpPr/>
          <p:nvPr/>
        </p:nvSpPr>
        <p:spPr>
          <a:xfrm>
            <a:off x="6309360" y="1645920"/>
            <a:ext cx="5120640" cy="4480560"/>
          </a:xfrm>
          <a:prstGeom prst="roundRect">
            <a:avLst/>
          </a:prstGeom>
          <a:solidFill>
            <a:srgbClr val="EFE9DF"/>
          </a:solidFill>
          <a:ln w="12700">
            <a:solidFill>
              <a:srgbClr val="D8CEC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700" b="1" i="0">
                <a:solidFill>
                  <a:srgbClr val="9E2A2B"/>
                </a:solidFill>
                <a:latin typeface="Georgia"/>
              </a:defRPr>
            </a:pPr>
            <a:r>
              <a:rPr sz="1700" b="1" i="0" dirty="0">
                <a:solidFill>
                  <a:srgbClr val="9E2A2B"/>
                </a:solidFill>
                <a:latin typeface="Georgia"/>
              </a:rPr>
              <a:t>Das Siegel der 144.000 (</a:t>
            </a:r>
            <a:r>
              <a:rPr sz="1700" b="1" i="0" dirty="0" err="1">
                <a:solidFill>
                  <a:srgbClr val="9E2A2B"/>
                </a:solidFill>
                <a:latin typeface="Georgia"/>
              </a:rPr>
              <a:t>Offb</a:t>
            </a:r>
            <a:r>
              <a:rPr sz="1700" b="1" i="0" dirty="0">
                <a:solidFill>
                  <a:srgbClr val="9E2A2B"/>
                </a:solidFill>
                <a:latin typeface="Georgia"/>
              </a:rPr>
              <a:t> 14)</a:t>
            </a:r>
          </a:p>
          <a:p>
            <a:pPr algn="l">
              <a:defRPr sz="1200" b="0" i="0">
                <a:solidFill>
                  <a:srgbClr val="2C1E18"/>
                </a:solidFill>
                <a:latin typeface="Verdana"/>
              </a:defRPr>
            </a:pPr>
            <a:r>
              <a:rPr sz="1400" b="0" i="0" dirty="0">
                <a:solidFill>
                  <a:srgbClr val="2C1E18"/>
                </a:solidFill>
                <a:latin typeface="Verdana"/>
              </a:rPr>
              <a:t>• Der Name des Vaters: Sie </a:t>
            </a:r>
            <a:r>
              <a:rPr sz="1400" b="0" i="0" dirty="0" err="1">
                <a:solidFill>
                  <a:srgbClr val="2C1E18"/>
                </a:solidFill>
                <a:latin typeface="Verdana"/>
              </a:rPr>
              <a:t>tragen</a:t>
            </a:r>
            <a:r>
              <a:rPr sz="1400" b="0" i="0" dirty="0">
                <a:solidFill>
                  <a:srgbClr val="2C1E18"/>
                </a:solidFill>
                <a:latin typeface="Verdana"/>
              </a:rPr>
              <a:t> den Namen (den </a:t>
            </a:r>
            <a:r>
              <a:rPr sz="1400" b="0" i="0" dirty="0" err="1">
                <a:solidFill>
                  <a:srgbClr val="2C1E18"/>
                </a:solidFill>
                <a:latin typeface="Verdana"/>
              </a:rPr>
              <a:t>reinen</a:t>
            </a:r>
            <a:r>
              <a:rPr sz="1400" b="0" i="0" dirty="0">
                <a:solidFill>
                  <a:srgbClr val="2C1E18"/>
                </a:solidFill>
                <a:latin typeface="Verdana"/>
              </a:rPr>
              <a:t> Charakter der Agape-Liebe) auf </a:t>
            </a:r>
            <a:r>
              <a:rPr sz="1400" b="0" i="0" dirty="0" err="1">
                <a:solidFill>
                  <a:srgbClr val="2C1E18"/>
                </a:solidFill>
                <a:latin typeface="Verdana"/>
              </a:rPr>
              <a:t>ihren</a:t>
            </a:r>
            <a:r>
              <a:rPr sz="1400" b="0" i="0" dirty="0">
                <a:solidFill>
                  <a:srgbClr val="2C1E18"/>
                </a:solidFill>
                <a:latin typeface="Verdana"/>
              </a:rPr>
              <a:t> </a:t>
            </a:r>
            <a:r>
              <a:rPr sz="1400" b="0" i="0" dirty="0" err="1">
                <a:solidFill>
                  <a:srgbClr val="2C1E18"/>
                </a:solidFill>
                <a:latin typeface="Verdana"/>
              </a:rPr>
              <a:t>Stirnen</a:t>
            </a:r>
            <a:r>
              <a:rPr sz="1400" b="0" i="0" dirty="0">
                <a:solidFill>
                  <a:srgbClr val="2C1E18"/>
                </a:solidFill>
                <a:latin typeface="Verdana"/>
              </a:rPr>
              <a:t> </a:t>
            </a:r>
            <a:r>
              <a:rPr sz="1400" b="0" i="0" dirty="0" err="1">
                <a:solidFill>
                  <a:srgbClr val="2C1E18"/>
                </a:solidFill>
                <a:latin typeface="Verdana"/>
              </a:rPr>
              <a:t>geschrieben</a:t>
            </a:r>
            <a:r>
              <a:rPr sz="1400" b="0" i="0" dirty="0">
                <a:solidFill>
                  <a:srgbClr val="2C1E18"/>
                </a:solidFill>
                <a:latin typeface="Verdana"/>
              </a:rPr>
              <a:t>.</a:t>
            </a:r>
            <a:br>
              <a:rPr sz="1400" dirty="0"/>
            </a:br>
            <a:r>
              <a:rPr sz="1400" b="0" i="0" dirty="0">
                <a:solidFill>
                  <a:srgbClr val="2C1E18"/>
                </a:solidFill>
                <a:latin typeface="Verdana"/>
              </a:rPr>
              <a:t>• Frei von </a:t>
            </a:r>
            <a:r>
              <a:rPr sz="1400" b="0" i="0" dirty="0" err="1">
                <a:solidFill>
                  <a:srgbClr val="2C1E18"/>
                </a:solidFill>
                <a:latin typeface="Verdana"/>
              </a:rPr>
              <a:t>Lügen</a:t>
            </a:r>
            <a:r>
              <a:rPr sz="1400" b="0" i="0" dirty="0">
                <a:solidFill>
                  <a:srgbClr val="2C1E18"/>
                </a:solidFill>
                <a:latin typeface="Verdana"/>
              </a:rPr>
              <a:t>: Durch </a:t>
            </a:r>
            <a:r>
              <a:rPr sz="1400" b="0" i="0" dirty="0" err="1">
                <a:solidFill>
                  <a:srgbClr val="2C1E18"/>
                </a:solidFill>
                <a:latin typeface="Verdana"/>
              </a:rPr>
              <a:t>Gottes</a:t>
            </a:r>
            <a:r>
              <a:rPr sz="1400" b="0" i="0" dirty="0">
                <a:solidFill>
                  <a:srgbClr val="2C1E18"/>
                </a:solidFill>
                <a:latin typeface="Verdana"/>
              </a:rPr>
              <a:t> Gnade </a:t>
            </a:r>
            <a:r>
              <a:rPr sz="1400" b="0" i="0" dirty="0" err="1">
                <a:solidFill>
                  <a:srgbClr val="2C1E18"/>
                </a:solidFill>
                <a:latin typeface="Verdana"/>
              </a:rPr>
              <a:t>sind</a:t>
            </a:r>
            <a:r>
              <a:rPr sz="1400" b="0" i="0" dirty="0">
                <a:solidFill>
                  <a:srgbClr val="2C1E18"/>
                </a:solidFill>
                <a:latin typeface="Verdana"/>
              </a:rPr>
              <a:t> </a:t>
            </a:r>
            <a:r>
              <a:rPr sz="1400" b="0" i="0" dirty="0" err="1">
                <a:solidFill>
                  <a:srgbClr val="2C1E18"/>
                </a:solidFill>
                <a:latin typeface="Verdana"/>
              </a:rPr>
              <a:t>sie</a:t>
            </a:r>
            <a:r>
              <a:rPr sz="1400" b="0" i="0" dirty="0">
                <a:solidFill>
                  <a:srgbClr val="2C1E18"/>
                </a:solidFill>
                <a:latin typeface="Verdana"/>
              </a:rPr>
              <a:t> </a:t>
            </a:r>
            <a:r>
              <a:rPr sz="1400" b="0" i="0" dirty="0" err="1">
                <a:solidFill>
                  <a:srgbClr val="2C1E18"/>
                </a:solidFill>
                <a:latin typeface="Verdana"/>
              </a:rPr>
              <a:t>vollständig</a:t>
            </a:r>
            <a:r>
              <a:rPr sz="1400" b="0" i="0" dirty="0">
                <a:solidFill>
                  <a:srgbClr val="2C1E18"/>
                </a:solidFill>
                <a:latin typeface="Verdana"/>
              </a:rPr>
              <a:t> </a:t>
            </a:r>
            <a:r>
              <a:rPr sz="1400" b="0" i="0" dirty="0" err="1">
                <a:solidFill>
                  <a:srgbClr val="2C1E18"/>
                </a:solidFill>
                <a:latin typeface="Verdana"/>
              </a:rPr>
              <a:t>frei</a:t>
            </a:r>
            <a:r>
              <a:rPr sz="1400" b="0" i="0" dirty="0">
                <a:solidFill>
                  <a:srgbClr val="2C1E18"/>
                </a:solidFill>
                <a:latin typeface="Verdana"/>
              </a:rPr>
              <a:t> von </a:t>
            </a:r>
            <a:r>
              <a:rPr sz="1400" b="0" i="0" dirty="0" err="1">
                <a:solidFill>
                  <a:srgbClr val="2C1E18"/>
                </a:solidFill>
                <a:latin typeface="Verdana"/>
              </a:rPr>
              <a:t>falschen</a:t>
            </a:r>
            <a:r>
              <a:rPr sz="1400" b="0" i="0" dirty="0">
                <a:solidFill>
                  <a:srgbClr val="2C1E18"/>
                </a:solidFill>
                <a:latin typeface="Verdana"/>
              </a:rPr>
              <a:t> </a:t>
            </a:r>
            <a:r>
              <a:rPr sz="1400" b="0" i="0" dirty="0" err="1">
                <a:solidFill>
                  <a:srgbClr val="2C1E18"/>
                </a:solidFill>
                <a:latin typeface="Verdana"/>
              </a:rPr>
              <a:t>Vorstellungen</a:t>
            </a:r>
            <a:r>
              <a:rPr sz="1400" b="0" i="0" dirty="0">
                <a:solidFill>
                  <a:srgbClr val="2C1E18"/>
                </a:solidFill>
                <a:latin typeface="Verdana"/>
              </a:rPr>
              <a:t> </a:t>
            </a:r>
            <a:r>
              <a:rPr sz="1400" b="0" i="0" dirty="0" err="1">
                <a:solidFill>
                  <a:srgbClr val="2C1E18"/>
                </a:solidFill>
                <a:latin typeface="Verdana"/>
              </a:rPr>
              <a:t>über</a:t>
            </a:r>
            <a:r>
              <a:rPr sz="1400" b="0" i="0" dirty="0">
                <a:solidFill>
                  <a:srgbClr val="2C1E18"/>
                </a:solidFill>
                <a:latin typeface="Verdana"/>
              </a:rPr>
              <a:t> </a:t>
            </a:r>
            <a:r>
              <a:rPr sz="1400" b="0" i="0" dirty="0" err="1">
                <a:solidFill>
                  <a:srgbClr val="2C1E18"/>
                </a:solidFill>
                <a:latin typeface="Verdana"/>
              </a:rPr>
              <a:t>Gottes</a:t>
            </a:r>
            <a:r>
              <a:rPr sz="1400" b="0" i="0" dirty="0">
                <a:solidFill>
                  <a:srgbClr val="2C1E18"/>
                </a:solidFill>
                <a:latin typeface="Verdana"/>
              </a:rPr>
              <a:t> Wesen.</a:t>
            </a:r>
            <a:br>
              <a:rPr sz="1400" dirty="0"/>
            </a:br>
            <a:r>
              <a:rPr sz="1400" b="0" i="0" dirty="0">
                <a:solidFill>
                  <a:srgbClr val="2C1E18"/>
                </a:solidFill>
                <a:latin typeface="Verdana"/>
              </a:rPr>
              <a:t>• </a:t>
            </a:r>
            <a:r>
              <a:rPr sz="1400" b="0" i="0" dirty="0" err="1">
                <a:solidFill>
                  <a:srgbClr val="2C1E18"/>
                </a:solidFill>
                <a:latin typeface="Verdana"/>
              </a:rPr>
              <a:t>Vollkommener</a:t>
            </a:r>
            <a:r>
              <a:rPr sz="1400" b="0" i="0" dirty="0">
                <a:solidFill>
                  <a:srgbClr val="2C1E18"/>
                </a:solidFill>
                <a:latin typeface="Verdana"/>
              </a:rPr>
              <a:t> Schutz: Da </a:t>
            </a:r>
            <a:r>
              <a:rPr sz="1400" b="0" i="0" dirty="0" err="1">
                <a:solidFill>
                  <a:srgbClr val="2C1E18"/>
                </a:solidFill>
                <a:latin typeface="Verdana"/>
              </a:rPr>
              <a:t>sie</a:t>
            </a:r>
            <a:r>
              <a:rPr sz="1400" b="0" i="0" dirty="0">
                <a:solidFill>
                  <a:srgbClr val="2C1E18"/>
                </a:solidFill>
                <a:latin typeface="Verdana"/>
              </a:rPr>
              <a:t> von </a:t>
            </a:r>
            <a:r>
              <a:rPr sz="1400" b="0" i="0" dirty="0" err="1">
                <a:solidFill>
                  <a:srgbClr val="2C1E18"/>
                </a:solidFill>
                <a:latin typeface="Verdana"/>
              </a:rPr>
              <a:t>jeder</a:t>
            </a:r>
            <a:r>
              <a:rPr sz="1400" b="0" i="0" dirty="0">
                <a:solidFill>
                  <a:srgbClr val="2C1E18"/>
                </a:solidFill>
                <a:latin typeface="Verdana"/>
              </a:rPr>
              <a:t> </a:t>
            </a:r>
            <a:r>
              <a:rPr sz="1400" b="0" i="0" dirty="0" err="1">
                <a:solidFill>
                  <a:srgbClr val="2C1E18"/>
                </a:solidFill>
                <a:latin typeface="Verdana"/>
              </a:rPr>
              <a:t>Verbindung</a:t>
            </a:r>
            <a:r>
              <a:rPr sz="1400" b="0" i="0" dirty="0">
                <a:solidFill>
                  <a:srgbClr val="2C1E18"/>
                </a:solidFill>
                <a:latin typeface="Verdana"/>
              </a:rPr>
              <a:t> </a:t>
            </a:r>
            <a:r>
              <a:rPr sz="1400" b="0" i="0" dirty="0" err="1">
                <a:solidFill>
                  <a:srgbClr val="2C1E18"/>
                </a:solidFill>
                <a:latin typeface="Verdana"/>
              </a:rPr>
              <a:t>mit</a:t>
            </a:r>
            <a:r>
              <a:rPr sz="1400" b="0" i="0" dirty="0">
                <a:solidFill>
                  <a:srgbClr val="2C1E18"/>
                </a:solidFill>
                <a:latin typeface="Verdana"/>
              </a:rPr>
              <a:t> </a:t>
            </a:r>
            <a:r>
              <a:rPr sz="1400" b="0" i="0" dirty="0" err="1">
                <a:solidFill>
                  <a:srgbClr val="2C1E18"/>
                </a:solidFill>
                <a:latin typeface="Verdana"/>
              </a:rPr>
              <a:t>Sünde</a:t>
            </a:r>
            <a:r>
              <a:rPr sz="1400" b="0" i="0" dirty="0">
                <a:solidFill>
                  <a:srgbClr val="2C1E18"/>
                </a:solidFill>
                <a:latin typeface="Verdana"/>
              </a:rPr>
              <a:t> und Tod </a:t>
            </a:r>
            <a:r>
              <a:rPr lang="de-DE" sz="1400" dirty="0">
                <a:solidFill>
                  <a:srgbClr val="2C1E18"/>
                </a:solidFill>
                <a:latin typeface="Verdana"/>
              </a:rPr>
              <a:t>befreit</a:t>
            </a:r>
            <a:r>
              <a:rPr sz="1400" b="0" i="0" dirty="0">
                <a:solidFill>
                  <a:srgbClr val="2C1E18"/>
                </a:solidFill>
                <a:latin typeface="Verdana"/>
              </a:rPr>
              <a:t> </a:t>
            </a:r>
            <a:r>
              <a:rPr sz="1400" b="0" i="0" dirty="0" err="1">
                <a:solidFill>
                  <a:srgbClr val="2C1E18"/>
                </a:solidFill>
                <a:latin typeface="Verdana"/>
              </a:rPr>
              <a:t>sind</a:t>
            </a:r>
            <a:r>
              <a:rPr sz="1400" b="0" i="0" dirty="0">
                <a:solidFill>
                  <a:srgbClr val="2C1E18"/>
                </a:solidFill>
                <a:latin typeface="Verdana"/>
              </a:rPr>
              <a:t>, </a:t>
            </a:r>
            <a:r>
              <a:rPr sz="1400" b="0" i="0" dirty="0" err="1">
                <a:solidFill>
                  <a:srgbClr val="2C1E18"/>
                </a:solidFill>
                <a:latin typeface="Verdana"/>
              </a:rPr>
              <a:t>strahlt</a:t>
            </a:r>
            <a:r>
              <a:rPr sz="1400" b="0" i="0" dirty="0">
                <a:solidFill>
                  <a:srgbClr val="2C1E18"/>
                </a:solidFill>
                <a:latin typeface="Verdana"/>
              </a:rPr>
              <a:t> Christi Licht </a:t>
            </a:r>
            <a:r>
              <a:rPr sz="1400" b="0" i="0" dirty="0" err="1">
                <a:solidFill>
                  <a:srgbClr val="2C1E18"/>
                </a:solidFill>
                <a:latin typeface="Verdana"/>
              </a:rPr>
              <a:t>durch</a:t>
            </a:r>
            <a:r>
              <a:rPr sz="1400" b="0" i="0" dirty="0">
                <a:solidFill>
                  <a:srgbClr val="2C1E18"/>
                </a:solidFill>
                <a:latin typeface="Verdana"/>
              </a:rPr>
              <a:t> </a:t>
            </a:r>
            <a:r>
              <a:rPr sz="1400" b="0" i="0" dirty="0" err="1">
                <a:solidFill>
                  <a:srgbClr val="2C1E18"/>
                </a:solidFill>
                <a:latin typeface="Verdana"/>
              </a:rPr>
              <a:t>sie</a:t>
            </a:r>
            <a:r>
              <a:rPr sz="1400" b="0" i="0" dirty="0">
                <a:solidFill>
                  <a:srgbClr val="2C1E18"/>
                </a:solidFill>
                <a:latin typeface="Verdana"/>
              </a:rPr>
              <a:t>.</a:t>
            </a:r>
            <a:br>
              <a:rPr sz="1400" dirty="0"/>
            </a:br>
            <a:r>
              <a:rPr sz="1400" b="0" i="0" dirty="0">
                <a:solidFill>
                  <a:srgbClr val="2C1E18"/>
                </a:solidFill>
                <a:latin typeface="Verdana"/>
              </a:rPr>
              <a:t>• </a:t>
            </a:r>
            <a:r>
              <a:rPr sz="1400" b="0" i="0" dirty="0" err="1">
                <a:solidFill>
                  <a:srgbClr val="2C1E18"/>
                </a:solidFill>
                <a:latin typeface="Verdana"/>
              </a:rPr>
              <a:t>Abschluss</a:t>
            </a:r>
            <a:r>
              <a:rPr sz="1400" b="0" i="0" dirty="0">
                <a:solidFill>
                  <a:srgbClr val="2C1E18"/>
                </a:solidFill>
                <a:latin typeface="Verdana"/>
              </a:rPr>
              <a:t> der </a:t>
            </a:r>
            <a:r>
              <a:rPr sz="1400" b="0" i="0" dirty="0" err="1">
                <a:solidFill>
                  <a:srgbClr val="2C1E18"/>
                </a:solidFill>
                <a:latin typeface="Verdana"/>
              </a:rPr>
              <a:t>Geschichte</a:t>
            </a:r>
            <a:r>
              <a:rPr sz="1400" b="0" i="0" dirty="0">
                <a:solidFill>
                  <a:srgbClr val="2C1E18"/>
                </a:solidFill>
                <a:latin typeface="Verdana"/>
              </a:rPr>
              <a:t>: </a:t>
            </a:r>
            <a:r>
              <a:rPr sz="1400" b="0" i="0" dirty="0" err="1">
                <a:solidFill>
                  <a:srgbClr val="2C1E18"/>
                </a:solidFill>
                <a:latin typeface="Verdana"/>
              </a:rPr>
              <a:t>Ihre</a:t>
            </a:r>
            <a:r>
              <a:rPr sz="1400" b="0" i="0" dirty="0">
                <a:solidFill>
                  <a:srgbClr val="2C1E18"/>
                </a:solidFill>
                <a:latin typeface="Verdana"/>
              </a:rPr>
              <a:t> </a:t>
            </a:r>
            <a:r>
              <a:rPr sz="1400" b="0" i="0" dirty="0" err="1">
                <a:solidFill>
                  <a:srgbClr val="2C1E18"/>
                </a:solidFill>
                <a:latin typeface="Verdana"/>
              </a:rPr>
              <a:t>Verkündigung</a:t>
            </a:r>
            <a:r>
              <a:rPr sz="1400" b="0" i="0" dirty="0">
                <a:solidFill>
                  <a:srgbClr val="2C1E18"/>
                </a:solidFill>
                <a:latin typeface="Verdana"/>
              </a:rPr>
              <a:t> </a:t>
            </a:r>
            <a:r>
              <a:rPr sz="1400" b="0" i="0" dirty="0" err="1">
                <a:solidFill>
                  <a:srgbClr val="2C1E18"/>
                </a:solidFill>
                <a:latin typeface="Verdana"/>
              </a:rPr>
              <a:t>führt</a:t>
            </a:r>
            <a:r>
              <a:rPr sz="1400" b="0" i="0" dirty="0">
                <a:solidFill>
                  <a:srgbClr val="2C1E18"/>
                </a:solidFill>
                <a:latin typeface="Verdana"/>
              </a:rPr>
              <a:t> die Welt </a:t>
            </a:r>
            <a:r>
              <a:rPr sz="1400" b="0" i="0" dirty="0" err="1">
                <a:solidFill>
                  <a:srgbClr val="2C1E18"/>
                </a:solidFill>
                <a:latin typeface="Verdana"/>
              </a:rPr>
              <a:t>zur</a:t>
            </a:r>
            <a:r>
              <a:rPr sz="1400" b="0" i="0" dirty="0">
                <a:solidFill>
                  <a:srgbClr val="2C1E18"/>
                </a:solidFill>
                <a:latin typeface="Verdana"/>
              </a:rPr>
              <a:t> </a:t>
            </a:r>
            <a:r>
              <a:rPr sz="1400" b="0" i="0" dirty="0" err="1">
                <a:solidFill>
                  <a:srgbClr val="2C1E18"/>
                </a:solidFill>
                <a:latin typeface="Verdana"/>
              </a:rPr>
              <a:t>Entscheidung</a:t>
            </a:r>
            <a:r>
              <a:rPr sz="1400" b="0" i="0" dirty="0">
                <a:solidFill>
                  <a:srgbClr val="2C1E18"/>
                </a:solidFill>
                <a:latin typeface="Verdana"/>
              </a:rPr>
              <a:t>, </a:t>
            </a:r>
            <a:r>
              <a:rPr sz="1400" b="0" i="0" dirty="0" err="1">
                <a:solidFill>
                  <a:srgbClr val="2C1E18"/>
                </a:solidFill>
                <a:latin typeface="Verdana"/>
              </a:rPr>
              <a:t>ehe</a:t>
            </a:r>
            <a:r>
              <a:rPr sz="1400" b="0" i="0" dirty="0">
                <a:solidFill>
                  <a:srgbClr val="2C1E18"/>
                </a:solidFill>
                <a:latin typeface="Verdana"/>
              </a:rPr>
              <a:t> Jesus </a:t>
            </a:r>
            <a:r>
              <a:rPr sz="1400" b="0" i="0" dirty="0" err="1">
                <a:solidFill>
                  <a:srgbClr val="2C1E18"/>
                </a:solidFill>
                <a:latin typeface="Verdana"/>
              </a:rPr>
              <a:t>wiederkommt</a:t>
            </a:r>
            <a:r>
              <a:rPr sz="1400" b="0" i="0" dirty="0">
                <a:solidFill>
                  <a:srgbClr val="2C1E18"/>
                </a:solidFill>
                <a:latin typeface="Verdana"/>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728655" cy="320040"/>
          </a:xfrm>
          <a:prstGeom prst="rect">
            <a:avLst/>
          </a:prstGeom>
          <a:noFill/>
        </p:spPr>
        <p:txBody>
          <a:bodyPr wrap="square">
            <a:spAutoFit/>
          </a:bodyPr>
          <a:lstStyle/>
          <a:p>
            <a:pPr algn="l">
              <a:defRPr sz="1000" b="1" i="0">
                <a:solidFill>
                  <a:srgbClr val="9E2A2B"/>
                </a:solidFill>
                <a:latin typeface="Verdana"/>
              </a:defRPr>
            </a:pPr>
            <a:r>
              <a:rPr sz="1000" b="1" i="0">
                <a:solidFill>
                  <a:srgbClr val="9E2A2B"/>
                </a:solidFill>
                <a:latin typeface="Verdana"/>
              </a:rPr>
              <a:t>SICHER SCHLAFEN IM GEFÄNGNIS DES FEINDES</a:t>
            </a:r>
          </a:p>
        </p:txBody>
      </p:sp>
      <p:sp>
        <p:nvSpPr>
          <p:cNvPr id="3" name="TextBox 2"/>
          <p:cNvSpPr txBox="1"/>
          <p:nvPr/>
        </p:nvSpPr>
        <p:spPr>
          <a:xfrm>
            <a:off x="731520" y="640080"/>
            <a:ext cx="10728655" cy="777240"/>
          </a:xfrm>
          <a:prstGeom prst="rect">
            <a:avLst/>
          </a:prstGeom>
          <a:noFill/>
        </p:spPr>
        <p:txBody>
          <a:bodyPr wrap="square">
            <a:normAutofit/>
          </a:bodyPr>
          <a:lstStyle/>
          <a:p>
            <a:pPr algn="l">
              <a:defRPr sz="2200" b="1" i="0">
                <a:solidFill>
                  <a:srgbClr val="2C1E18"/>
                </a:solidFill>
                <a:latin typeface="Georgia"/>
              </a:defRPr>
            </a:pPr>
            <a:r>
              <a:rPr sz="2200" b="1" i="0">
                <a:solidFill>
                  <a:srgbClr val="2C1E18"/>
                </a:solidFill>
                <a:latin typeface="Georgia"/>
              </a:rPr>
              <a:t>Der Weg des Glaubens führt vom Schatten des Todes in die Freiheit der Söhne Gottes</a:t>
            </a:r>
          </a:p>
        </p:txBody>
      </p:sp>
      <p:sp>
        <p:nvSpPr>
          <p:cNvPr id="4" name="Rectangle 3"/>
          <p:cNvSpPr/>
          <p:nvPr/>
        </p:nvSpPr>
        <p:spPr>
          <a:xfrm>
            <a:off x="731520" y="1463040"/>
            <a:ext cx="10728655" cy="25400"/>
          </a:xfrm>
          <a:prstGeom prst="rect">
            <a:avLst/>
          </a:prstGeom>
          <a:solidFill>
            <a:srgbClr val="B88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15 von 16</a:t>
            </a:r>
          </a:p>
        </p:txBody>
      </p:sp>
      <p:graphicFrame>
        <p:nvGraphicFramePr>
          <p:cNvPr id="6" name="Table 5"/>
          <p:cNvGraphicFramePr>
            <a:graphicFrameLocks noGrp="1"/>
          </p:cNvGraphicFramePr>
          <p:nvPr>
            <p:extLst>
              <p:ext uri="{D42A27DB-BD31-4B8C-83A1-F6EECF244321}">
                <p14:modId xmlns:p14="http://schemas.microsoft.com/office/powerpoint/2010/main" val="1296622646"/>
              </p:ext>
            </p:extLst>
          </p:nvPr>
        </p:nvGraphicFramePr>
        <p:xfrm>
          <a:off x="731520" y="1645920"/>
          <a:ext cx="10728655" cy="4480560"/>
        </p:xfrm>
        <a:graphic>
          <a:graphicData uri="http://schemas.openxmlformats.org/drawingml/2006/table">
            <a:tbl>
              <a:tblPr firstRow="1" bandRow="1">
                <a:tableStyleId>{5C22544A-7EE6-4342-B048-85BDC9FD1C3A}</a:tableStyleId>
              </a:tblPr>
              <a:tblGrid>
                <a:gridCol w="2499055">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tblGrid>
              <a:tr h="896112">
                <a:tc>
                  <a:txBody>
                    <a:bodyPr/>
                    <a:lstStyle/>
                    <a:p>
                      <a:pPr algn="ctr">
                        <a:defRPr sz="1300" b="1" i="0">
                          <a:solidFill>
                            <a:srgbClr val="FAF8F5"/>
                          </a:solidFill>
                          <a:latin typeface="Georgia"/>
                        </a:defRPr>
                      </a:pPr>
                      <a:r>
                        <a:rPr sz="1800" b="1" i="0" dirty="0">
                          <a:solidFill>
                            <a:srgbClr val="FAF8F5"/>
                          </a:solidFill>
                          <a:latin typeface="Georgia"/>
                        </a:rPr>
                        <a:t>Dimension</a:t>
                      </a:r>
                    </a:p>
                  </a:txBody>
                  <a:tcPr>
                    <a:solidFill>
                      <a:srgbClr val="2C1E18"/>
                    </a:solidFill>
                  </a:tcPr>
                </a:tc>
                <a:tc>
                  <a:txBody>
                    <a:bodyPr/>
                    <a:lstStyle/>
                    <a:p>
                      <a:pPr algn="ctr">
                        <a:defRPr sz="1300" b="1" i="0">
                          <a:solidFill>
                            <a:srgbClr val="FAF8F5"/>
                          </a:solidFill>
                          <a:latin typeface="Georgia"/>
                        </a:defRPr>
                      </a:pPr>
                      <a:r>
                        <a:rPr sz="1800" b="1" i="0" dirty="0" err="1">
                          <a:solidFill>
                            <a:srgbClr val="FAF8F5"/>
                          </a:solidFill>
                          <a:latin typeface="Georgia"/>
                        </a:rPr>
                        <a:t>Satans</a:t>
                      </a:r>
                      <a:r>
                        <a:rPr sz="1800" b="1" i="0" dirty="0">
                          <a:solidFill>
                            <a:srgbClr val="FAF8F5"/>
                          </a:solidFill>
                          <a:latin typeface="Georgia"/>
                        </a:rPr>
                        <a:t> Herrschaft &amp; </a:t>
                      </a:r>
                      <a:r>
                        <a:rPr sz="1800" b="1" i="0" dirty="0" err="1">
                          <a:solidFill>
                            <a:srgbClr val="FAF8F5"/>
                          </a:solidFill>
                          <a:latin typeface="Georgia"/>
                        </a:rPr>
                        <a:t>Täuschung</a:t>
                      </a:r>
                      <a:endParaRPr sz="1800" b="1" i="0" dirty="0">
                        <a:solidFill>
                          <a:srgbClr val="FAF8F5"/>
                        </a:solidFill>
                        <a:latin typeface="Georgia"/>
                      </a:endParaRPr>
                    </a:p>
                  </a:txBody>
                  <a:tcPr>
                    <a:solidFill>
                      <a:srgbClr val="2C1E18"/>
                    </a:solidFill>
                  </a:tcPr>
                </a:tc>
                <a:tc>
                  <a:txBody>
                    <a:bodyPr/>
                    <a:lstStyle/>
                    <a:p>
                      <a:pPr algn="ctr">
                        <a:defRPr sz="1300" b="1" i="0">
                          <a:solidFill>
                            <a:srgbClr val="FAF8F5"/>
                          </a:solidFill>
                          <a:latin typeface="Georgia"/>
                        </a:defRPr>
                      </a:pPr>
                      <a:r>
                        <a:rPr sz="1800" b="1" i="0" dirty="0">
                          <a:solidFill>
                            <a:srgbClr val="FAF8F5"/>
                          </a:solidFill>
                          <a:latin typeface="Georgia"/>
                        </a:rPr>
                        <a:t>Christi </a:t>
                      </a:r>
                      <a:r>
                        <a:rPr sz="1800" b="1" i="0" dirty="0" err="1">
                          <a:solidFill>
                            <a:srgbClr val="FAF8F5"/>
                          </a:solidFill>
                          <a:latin typeface="Georgia"/>
                        </a:rPr>
                        <a:t>Erlösung</a:t>
                      </a:r>
                      <a:r>
                        <a:rPr sz="1800" b="1" i="0" dirty="0">
                          <a:solidFill>
                            <a:srgbClr val="FAF8F5"/>
                          </a:solidFill>
                          <a:latin typeface="Georgia"/>
                        </a:rPr>
                        <a:t> &amp; </a:t>
                      </a:r>
                      <a:r>
                        <a:rPr sz="1800" b="1" i="0" dirty="0" err="1">
                          <a:solidFill>
                            <a:srgbClr val="FAF8F5"/>
                          </a:solidFill>
                          <a:latin typeface="Georgia"/>
                        </a:rPr>
                        <a:t>Wahrheit</a:t>
                      </a:r>
                      <a:endParaRPr sz="1800" b="1" i="0" dirty="0">
                        <a:solidFill>
                          <a:srgbClr val="FAF8F5"/>
                        </a:solidFill>
                        <a:latin typeface="Georgia"/>
                      </a:endParaRPr>
                    </a:p>
                  </a:txBody>
                  <a:tcPr>
                    <a:solidFill>
                      <a:srgbClr val="2C1E18"/>
                    </a:solidFill>
                  </a:tcPr>
                </a:tc>
                <a:extLst>
                  <a:ext uri="{0D108BD9-81ED-4DB2-BD59-A6C34878D82A}">
                    <a16:rowId xmlns:a16="http://schemas.microsoft.com/office/drawing/2014/main" val="10000"/>
                  </a:ext>
                </a:extLst>
              </a:tr>
              <a:tr h="896112">
                <a:tc>
                  <a:txBody>
                    <a:bodyPr/>
                    <a:lstStyle/>
                    <a:p>
                      <a:pPr algn="ctr">
                        <a:defRPr sz="1100" b="1" i="0">
                          <a:solidFill>
                            <a:srgbClr val="9E2A2B"/>
                          </a:solidFill>
                          <a:latin typeface="Verdana"/>
                        </a:defRPr>
                      </a:pPr>
                      <a:r>
                        <a:rPr sz="1600" b="1" i="0" dirty="0" err="1">
                          <a:solidFill>
                            <a:srgbClr val="9E2A2B"/>
                          </a:solidFill>
                          <a:latin typeface="Verdana"/>
                        </a:rPr>
                        <a:t>Gottesbild</a:t>
                      </a:r>
                      <a:endParaRPr sz="1600" b="1" i="0" dirty="0">
                        <a:solidFill>
                          <a:srgbClr val="9E2A2B"/>
                        </a:solidFill>
                        <a:latin typeface="Verdana"/>
                      </a:endParaRPr>
                    </a:p>
                  </a:txBody>
                  <a:tcPr>
                    <a:solidFill>
                      <a:srgbClr val="EFE9DF"/>
                    </a:solidFill>
                  </a:tcPr>
                </a:tc>
                <a:tc>
                  <a:txBody>
                    <a:bodyPr/>
                    <a:lstStyle/>
                    <a:p>
                      <a:pPr algn="l">
                        <a:defRPr sz="1100" b="0" i="0">
                          <a:solidFill>
                            <a:srgbClr val="2C1E18"/>
                          </a:solidFill>
                          <a:latin typeface="Verdana"/>
                        </a:defRPr>
                      </a:pPr>
                      <a:r>
                        <a:rPr sz="1400" b="0" i="0">
                          <a:solidFill>
                            <a:srgbClr val="2C1E18"/>
                          </a:solidFill>
                          <a:latin typeface="Verdana"/>
                        </a:rPr>
                        <a:t>Gott als strenger, willkürlicher Richter, der den Tod verhängt.</a:t>
                      </a:r>
                    </a:p>
                  </a:txBody>
                  <a:tcPr>
                    <a:solidFill>
                      <a:srgbClr val="EFE9DF"/>
                    </a:solidFill>
                  </a:tcPr>
                </a:tc>
                <a:tc>
                  <a:txBody>
                    <a:bodyPr/>
                    <a:lstStyle/>
                    <a:p>
                      <a:pPr algn="l">
                        <a:defRPr sz="1100" b="0" i="0">
                          <a:solidFill>
                            <a:srgbClr val="2C1E18"/>
                          </a:solidFill>
                          <a:latin typeface="Verdana"/>
                        </a:defRPr>
                      </a:pPr>
                      <a:r>
                        <a:rPr sz="1400" b="0" i="0">
                          <a:solidFill>
                            <a:srgbClr val="2C1E18"/>
                          </a:solidFill>
                          <a:latin typeface="Verdana"/>
                        </a:rPr>
                        <a:t>Gott als barmherziger Vater der Agape-Liebe (keine Finsternis).</a:t>
                      </a:r>
                    </a:p>
                  </a:txBody>
                  <a:tcPr>
                    <a:solidFill>
                      <a:srgbClr val="EFE9DF"/>
                    </a:solidFill>
                  </a:tcPr>
                </a:tc>
                <a:extLst>
                  <a:ext uri="{0D108BD9-81ED-4DB2-BD59-A6C34878D82A}">
                    <a16:rowId xmlns:a16="http://schemas.microsoft.com/office/drawing/2014/main" val="10001"/>
                  </a:ext>
                </a:extLst>
              </a:tr>
              <a:tr h="896112">
                <a:tc>
                  <a:txBody>
                    <a:bodyPr/>
                    <a:lstStyle/>
                    <a:p>
                      <a:pPr algn="ctr">
                        <a:defRPr sz="1100" b="1" i="0">
                          <a:solidFill>
                            <a:srgbClr val="9E2A2B"/>
                          </a:solidFill>
                          <a:latin typeface="Verdana"/>
                        </a:defRPr>
                      </a:pPr>
                      <a:r>
                        <a:rPr sz="1600" b="1" i="0">
                          <a:solidFill>
                            <a:srgbClr val="9E2A2B"/>
                          </a:solidFill>
                          <a:latin typeface="Verdana"/>
                        </a:rPr>
                        <a:t>Seelischer Zustand</a:t>
                      </a:r>
                    </a:p>
                  </a:txBody>
                  <a:tcPr>
                    <a:solidFill>
                      <a:srgbClr val="F9F7F2"/>
                    </a:solidFill>
                  </a:tcPr>
                </a:tc>
                <a:tc>
                  <a:txBody>
                    <a:bodyPr/>
                    <a:lstStyle/>
                    <a:p>
                      <a:pPr algn="l">
                        <a:defRPr sz="1100" b="0" i="0">
                          <a:solidFill>
                            <a:srgbClr val="2C1E18"/>
                          </a:solidFill>
                          <a:latin typeface="Verdana"/>
                        </a:defRPr>
                      </a:pPr>
                      <a:r>
                        <a:rPr sz="1400" b="0" i="0" dirty="0" err="1">
                          <a:solidFill>
                            <a:srgbClr val="2C1E18"/>
                          </a:solidFill>
                          <a:latin typeface="Verdana"/>
                        </a:rPr>
                        <a:t>Knechtschaft</a:t>
                      </a:r>
                      <a:r>
                        <a:rPr sz="1400" b="0" i="0" dirty="0">
                          <a:solidFill>
                            <a:srgbClr val="2C1E18"/>
                          </a:solidFill>
                          <a:latin typeface="Verdana"/>
                        </a:rPr>
                        <a:t> </a:t>
                      </a:r>
                      <a:r>
                        <a:rPr sz="1400" b="0" i="0" dirty="0" err="1">
                          <a:solidFill>
                            <a:srgbClr val="2C1E18"/>
                          </a:solidFill>
                          <a:latin typeface="Verdana"/>
                        </a:rPr>
                        <a:t>durch</a:t>
                      </a:r>
                      <a:r>
                        <a:rPr sz="1400" b="0" i="0" dirty="0">
                          <a:solidFill>
                            <a:srgbClr val="2C1E18"/>
                          </a:solidFill>
                          <a:latin typeface="Verdana"/>
                        </a:rPr>
                        <a:t> </a:t>
                      </a:r>
                      <a:r>
                        <a:rPr sz="1400" b="0" i="0" dirty="0" err="1">
                          <a:solidFill>
                            <a:srgbClr val="2C1E18"/>
                          </a:solidFill>
                          <a:latin typeface="Verdana"/>
                        </a:rPr>
                        <a:t>Todesfurcht</a:t>
                      </a:r>
                      <a:r>
                        <a:rPr sz="1400" b="0" i="0" dirty="0">
                          <a:solidFill>
                            <a:srgbClr val="2C1E18"/>
                          </a:solidFill>
                          <a:latin typeface="Verdana"/>
                        </a:rPr>
                        <a:t>, Schuld, Scham &amp; </a:t>
                      </a:r>
                      <a:r>
                        <a:rPr sz="1400" b="0" i="0" dirty="0" err="1">
                          <a:solidFill>
                            <a:srgbClr val="2C1E18"/>
                          </a:solidFill>
                          <a:latin typeface="Verdana"/>
                        </a:rPr>
                        <a:t>Entfremdung</a:t>
                      </a:r>
                      <a:r>
                        <a:rPr sz="1400" b="0" i="0" dirty="0">
                          <a:solidFill>
                            <a:srgbClr val="2C1E18"/>
                          </a:solidFill>
                          <a:latin typeface="Verdana"/>
                        </a:rPr>
                        <a:t>.</a:t>
                      </a:r>
                    </a:p>
                  </a:txBody>
                  <a:tcPr>
                    <a:solidFill>
                      <a:srgbClr val="F9F7F2"/>
                    </a:solidFill>
                  </a:tcPr>
                </a:tc>
                <a:tc>
                  <a:txBody>
                    <a:bodyPr/>
                    <a:lstStyle/>
                    <a:p>
                      <a:pPr algn="l">
                        <a:defRPr sz="1100" b="0" i="0">
                          <a:solidFill>
                            <a:srgbClr val="2C1E18"/>
                          </a:solidFill>
                          <a:latin typeface="Verdana"/>
                        </a:defRPr>
                      </a:pPr>
                      <a:r>
                        <a:rPr sz="1400" b="0" i="0" dirty="0" err="1">
                          <a:solidFill>
                            <a:srgbClr val="2C1E18"/>
                          </a:solidFill>
                          <a:latin typeface="Verdana"/>
                        </a:rPr>
                        <a:t>Vergebung</a:t>
                      </a:r>
                      <a:r>
                        <a:rPr sz="1400" b="0" i="0" dirty="0">
                          <a:solidFill>
                            <a:srgbClr val="2C1E18"/>
                          </a:solidFill>
                          <a:latin typeface="Verdana"/>
                        </a:rPr>
                        <a:t>, Frieden </a:t>
                      </a:r>
                      <a:r>
                        <a:rPr sz="1400" b="0" i="0" dirty="0" err="1">
                          <a:solidFill>
                            <a:srgbClr val="2C1E18"/>
                          </a:solidFill>
                          <a:latin typeface="Verdana"/>
                        </a:rPr>
                        <a:t>im</a:t>
                      </a:r>
                      <a:r>
                        <a:rPr sz="1400" b="0" i="0" dirty="0">
                          <a:solidFill>
                            <a:srgbClr val="2C1E18"/>
                          </a:solidFill>
                          <a:latin typeface="Verdana"/>
                        </a:rPr>
                        <a:t> </a:t>
                      </a:r>
                      <a:r>
                        <a:rPr sz="1400" b="0" i="0" dirty="0" err="1">
                          <a:solidFill>
                            <a:srgbClr val="2C1E18"/>
                          </a:solidFill>
                          <a:latin typeface="Verdana"/>
                        </a:rPr>
                        <a:t>Gewissen</a:t>
                      </a:r>
                      <a:r>
                        <a:rPr sz="1400" b="0" i="0" dirty="0">
                          <a:solidFill>
                            <a:srgbClr val="2C1E18"/>
                          </a:solidFill>
                          <a:latin typeface="Verdana"/>
                        </a:rPr>
                        <a:t>, Freiheit &amp; </a:t>
                      </a:r>
                      <a:r>
                        <a:rPr sz="1400" b="0" i="0" dirty="0" err="1">
                          <a:solidFill>
                            <a:srgbClr val="2C1E18"/>
                          </a:solidFill>
                          <a:latin typeface="Verdana"/>
                        </a:rPr>
                        <a:t>Sohnschaft</a:t>
                      </a:r>
                      <a:r>
                        <a:rPr sz="1400" b="0" i="0" dirty="0">
                          <a:solidFill>
                            <a:srgbClr val="2C1E18"/>
                          </a:solidFill>
                          <a:latin typeface="Verdana"/>
                        </a:rPr>
                        <a:t>.</a:t>
                      </a:r>
                    </a:p>
                  </a:txBody>
                  <a:tcPr>
                    <a:solidFill>
                      <a:srgbClr val="F9F7F2"/>
                    </a:solidFill>
                  </a:tcPr>
                </a:tc>
                <a:extLst>
                  <a:ext uri="{0D108BD9-81ED-4DB2-BD59-A6C34878D82A}">
                    <a16:rowId xmlns:a16="http://schemas.microsoft.com/office/drawing/2014/main" val="10002"/>
                  </a:ext>
                </a:extLst>
              </a:tr>
              <a:tr h="896112">
                <a:tc>
                  <a:txBody>
                    <a:bodyPr/>
                    <a:lstStyle/>
                    <a:p>
                      <a:pPr algn="ctr">
                        <a:defRPr sz="1100" b="1" i="0">
                          <a:solidFill>
                            <a:srgbClr val="9E2A2B"/>
                          </a:solidFill>
                          <a:latin typeface="Verdana"/>
                        </a:defRPr>
                      </a:pPr>
                      <a:r>
                        <a:rPr sz="1600" b="1" i="0">
                          <a:solidFill>
                            <a:srgbClr val="9E2A2B"/>
                          </a:solidFill>
                          <a:latin typeface="Verdana"/>
                        </a:rPr>
                        <a:t>Das Grab</a:t>
                      </a:r>
                    </a:p>
                  </a:txBody>
                  <a:tcPr>
                    <a:solidFill>
                      <a:srgbClr val="EFE9DF"/>
                    </a:solidFill>
                  </a:tcPr>
                </a:tc>
                <a:tc>
                  <a:txBody>
                    <a:bodyPr/>
                    <a:lstStyle/>
                    <a:p>
                      <a:pPr algn="l">
                        <a:defRPr sz="1100" b="0" i="0">
                          <a:solidFill>
                            <a:srgbClr val="2C1E18"/>
                          </a:solidFill>
                          <a:latin typeface="Verdana"/>
                        </a:defRPr>
                      </a:pPr>
                      <a:r>
                        <a:rPr sz="1400" b="0" i="0" dirty="0" err="1">
                          <a:solidFill>
                            <a:srgbClr val="2C1E18"/>
                          </a:solidFill>
                          <a:latin typeface="Verdana"/>
                        </a:rPr>
                        <a:t>Sichtbares</a:t>
                      </a:r>
                      <a:r>
                        <a:rPr sz="1400" b="0" i="0" dirty="0">
                          <a:solidFill>
                            <a:srgbClr val="2C1E18"/>
                          </a:solidFill>
                          <a:latin typeface="Verdana"/>
                        </a:rPr>
                        <a:t> </a:t>
                      </a:r>
                      <a:r>
                        <a:rPr sz="1400" b="0" i="0" dirty="0" err="1">
                          <a:solidFill>
                            <a:srgbClr val="2C1E18"/>
                          </a:solidFill>
                          <a:latin typeface="Verdana"/>
                        </a:rPr>
                        <a:t>Gefängnis</a:t>
                      </a:r>
                      <a:r>
                        <a:rPr sz="1400" b="0" i="0" dirty="0">
                          <a:solidFill>
                            <a:srgbClr val="2C1E18"/>
                          </a:solidFill>
                          <a:latin typeface="Verdana"/>
                        </a:rPr>
                        <a:t> des </a:t>
                      </a:r>
                      <a:r>
                        <a:rPr sz="1400" b="0" i="0" dirty="0" err="1">
                          <a:solidFill>
                            <a:srgbClr val="2C1E18"/>
                          </a:solidFill>
                          <a:latin typeface="Verdana"/>
                        </a:rPr>
                        <a:t>Feindes</a:t>
                      </a:r>
                      <a:r>
                        <a:rPr sz="1400" b="0" i="0" dirty="0">
                          <a:solidFill>
                            <a:srgbClr val="2C1E18"/>
                          </a:solidFill>
                          <a:latin typeface="Verdana"/>
                        </a:rPr>
                        <a:t>; </a:t>
                      </a:r>
                      <a:r>
                        <a:rPr sz="1400" b="0" i="0" dirty="0" err="1">
                          <a:solidFill>
                            <a:srgbClr val="2C1E18"/>
                          </a:solidFill>
                          <a:latin typeface="Verdana"/>
                        </a:rPr>
                        <a:t>scheinbar</a:t>
                      </a:r>
                      <a:r>
                        <a:rPr sz="1400" b="0" i="0" dirty="0">
                          <a:solidFill>
                            <a:srgbClr val="2C1E18"/>
                          </a:solidFill>
                          <a:latin typeface="Verdana"/>
                        </a:rPr>
                        <a:t> </a:t>
                      </a:r>
                      <a:r>
                        <a:rPr sz="1400" b="0" i="0" dirty="0" err="1">
                          <a:solidFill>
                            <a:srgbClr val="2C1E18"/>
                          </a:solidFill>
                          <a:latin typeface="Verdana"/>
                        </a:rPr>
                        <a:t>ewige</a:t>
                      </a:r>
                      <a:r>
                        <a:rPr sz="1400" b="0" i="0" dirty="0">
                          <a:solidFill>
                            <a:srgbClr val="2C1E18"/>
                          </a:solidFill>
                          <a:latin typeface="Verdana"/>
                        </a:rPr>
                        <a:t> </a:t>
                      </a:r>
                      <a:r>
                        <a:rPr lang="de-DE" sz="1400" b="0" i="0" dirty="0">
                          <a:solidFill>
                            <a:srgbClr val="2C1E18"/>
                          </a:solidFill>
                          <a:latin typeface="Verdana"/>
                        </a:rPr>
                        <a:t>Beute des Todes</a:t>
                      </a:r>
                      <a:r>
                        <a:rPr sz="1400" b="0" i="0" dirty="0">
                          <a:solidFill>
                            <a:srgbClr val="2C1E18"/>
                          </a:solidFill>
                          <a:latin typeface="Verdana"/>
                        </a:rPr>
                        <a:t>.</a:t>
                      </a:r>
                    </a:p>
                  </a:txBody>
                  <a:tcPr>
                    <a:solidFill>
                      <a:srgbClr val="EFE9DF"/>
                    </a:solidFill>
                  </a:tcPr>
                </a:tc>
                <a:tc>
                  <a:txBody>
                    <a:bodyPr/>
                    <a:lstStyle/>
                    <a:p>
                      <a:pPr algn="l">
                        <a:defRPr sz="1100" b="0" i="0">
                          <a:solidFill>
                            <a:srgbClr val="2C1E18"/>
                          </a:solidFill>
                          <a:latin typeface="Verdana"/>
                        </a:defRPr>
                      </a:pPr>
                      <a:r>
                        <a:rPr sz="1400" b="0" i="0">
                          <a:solidFill>
                            <a:srgbClr val="2C1E18"/>
                          </a:solidFill>
                          <a:latin typeface="Verdana"/>
                        </a:rPr>
                        <a:t>Geschützter, unbewusster Schlaf bis zur Posaune Gottes.</a:t>
                      </a:r>
                    </a:p>
                  </a:txBody>
                  <a:tcPr>
                    <a:solidFill>
                      <a:srgbClr val="EFE9DF"/>
                    </a:solidFill>
                  </a:tcPr>
                </a:tc>
                <a:extLst>
                  <a:ext uri="{0D108BD9-81ED-4DB2-BD59-A6C34878D82A}">
                    <a16:rowId xmlns:a16="http://schemas.microsoft.com/office/drawing/2014/main" val="10003"/>
                  </a:ext>
                </a:extLst>
              </a:tr>
              <a:tr h="896112">
                <a:tc>
                  <a:txBody>
                    <a:bodyPr/>
                    <a:lstStyle/>
                    <a:p>
                      <a:pPr algn="ctr">
                        <a:defRPr sz="1100" b="1" i="0">
                          <a:solidFill>
                            <a:srgbClr val="9E2A2B"/>
                          </a:solidFill>
                          <a:latin typeface="Verdana"/>
                        </a:defRPr>
                      </a:pPr>
                      <a:r>
                        <a:rPr sz="1600" b="1" i="0" dirty="0" err="1">
                          <a:solidFill>
                            <a:srgbClr val="9E2A2B"/>
                          </a:solidFill>
                          <a:latin typeface="Verdana"/>
                        </a:rPr>
                        <a:t>Ewige</a:t>
                      </a:r>
                      <a:r>
                        <a:rPr sz="1600" b="1" i="0" dirty="0">
                          <a:solidFill>
                            <a:srgbClr val="9E2A2B"/>
                          </a:solidFill>
                          <a:latin typeface="Verdana"/>
                        </a:rPr>
                        <a:t> Zukunft</a:t>
                      </a:r>
                    </a:p>
                  </a:txBody>
                  <a:tcPr>
                    <a:solidFill>
                      <a:srgbClr val="F9F7F2"/>
                    </a:solidFill>
                  </a:tcPr>
                </a:tc>
                <a:tc>
                  <a:txBody>
                    <a:bodyPr/>
                    <a:lstStyle/>
                    <a:p>
                      <a:pPr algn="l">
                        <a:defRPr sz="1100" b="0" i="0">
                          <a:solidFill>
                            <a:srgbClr val="2C1E18"/>
                          </a:solidFill>
                          <a:latin typeface="Verdana"/>
                        </a:defRPr>
                      </a:pPr>
                      <a:r>
                        <a:rPr sz="1400" b="0" i="0" dirty="0" err="1">
                          <a:solidFill>
                            <a:srgbClr val="2C1E18"/>
                          </a:solidFill>
                          <a:latin typeface="Verdana"/>
                        </a:rPr>
                        <a:t>Endgültige</a:t>
                      </a:r>
                      <a:r>
                        <a:rPr sz="1400" b="0" i="0" dirty="0">
                          <a:solidFill>
                            <a:srgbClr val="2C1E18"/>
                          </a:solidFill>
                          <a:latin typeface="Verdana"/>
                        </a:rPr>
                        <a:t> </a:t>
                      </a:r>
                      <a:r>
                        <a:rPr sz="1400" b="0" i="0" dirty="0" err="1">
                          <a:solidFill>
                            <a:srgbClr val="2C1E18"/>
                          </a:solidFill>
                          <a:latin typeface="Verdana"/>
                        </a:rPr>
                        <a:t>Vernichtung</a:t>
                      </a:r>
                      <a:r>
                        <a:rPr sz="1400" b="0" i="0" dirty="0">
                          <a:solidFill>
                            <a:srgbClr val="2C1E18"/>
                          </a:solidFill>
                          <a:latin typeface="Verdana"/>
                        </a:rPr>
                        <a:t> </a:t>
                      </a:r>
                      <a:r>
                        <a:rPr sz="1400" b="0" i="0" dirty="0" err="1">
                          <a:solidFill>
                            <a:srgbClr val="2C1E18"/>
                          </a:solidFill>
                          <a:latin typeface="Verdana"/>
                        </a:rPr>
                        <a:t>durch</a:t>
                      </a:r>
                      <a:r>
                        <a:rPr sz="1400" b="0" i="0" dirty="0">
                          <a:solidFill>
                            <a:srgbClr val="2C1E18"/>
                          </a:solidFill>
                          <a:latin typeface="Verdana"/>
                        </a:rPr>
                        <a:t> die </a:t>
                      </a:r>
                      <a:r>
                        <a:rPr sz="1400" b="0" i="0" dirty="0" err="1">
                          <a:solidFill>
                            <a:srgbClr val="2C1E18"/>
                          </a:solidFill>
                          <a:latin typeface="Verdana"/>
                        </a:rPr>
                        <a:t>zerstörerische</a:t>
                      </a:r>
                      <a:r>
                        <a:rPr sz="1400" b="0" i="0" dirty="0">
                          <a:solidFill>
                            <a:srgbClr val="2C1E18"/>
                          </a:solidFill>
                          <a:latin typeface="Verdana"/>
                        </a:rPr>
                        <a:t> Macht der </a:t>
                      </a:r>
                      <a:r>
                        <a:rPr sz="1400" b="0" i="0" dirty="0" err="1">
                          <a:solidFill>
                            <a:srgbClr val="2C1E18"/>
                          </a:solidFill>
                          <a:latin typeface="Verdana"/>
                        </a:rPr>
                        <a:t>Sünde</a:t>
                      </a:r>
                      <a:r>
                        <a:rPr sz="1400" b="0" i="0" dirty="0">
                          <a:solidFill>
                            <a:srgbClr val="2C1E18"/>
                          </a:solidFill>
                          <a:latin typeface="Verdana"/>
                        </a:rPr>
                        <a:t>.</a:t>
                      </a:r>
                    </a:p>
                  </a:txBody>
                  <a:tcPr>
                    <a:solidFill>
                      <a:srgbClr val="F9F7F2"/>
                    </a:solidFill>
                  </a:tcPr>
                </a:tc>
                <a:tc>
                  <a:txBody>
                    <a:bodyPr/>
                    <a:lstStyle/>
                    <a:p>
                      <a:pPr algn="l">
                        <a:defRPr sz="1100" b="0" i="0">
                          <a:solidFill>
                            <a:srgbClr val="2C1E18"/>
                          </a:solidFill>
                          <a:latin typeface="Verdana"/>
                        </a:defRPr>
                      </a:pPr>
                      <a:r>
                        <a:rPr sz="1400" b="0" i="0" dirty="0" err="1">
                          <a:solidFill>
                            <a:srgbClr val="2C1E18"/>
                          </a:solidFill>
                          <a:latin typeface="Verdana"/>
                        </a:rPr>
                        <a:t>Auferstehung</a:t>
                      </a:r>
                      <a:r>
                        <a:rPr sz="1400" b="0" i="0" dirty="0">
                          <a:solidFill>
                            <a:srgbClr val="2C1E18"/>
                          </a:solidFill>
                          <a:latin typeface="Verdana"/>
                        </a:rPr>
                        <a:t> </a:t>
                      </a:r>
                      <a:r>
                        <a:rPr sz="1400" b="0" i="0" dirty="0" err="1">
                          <a:solidFill>
                            <a:srgbClr val="2C1E18"/>
                          </a:solidFill>
                          <a:latin typeface="Verdana"/>
                        </a:rPr>
                        <a:t>zum</a:t>
                      </a:r>
                      <a:r>
                        <a:rPr sz="1400" b="0" i="0" dirty="0">
                          <a:solidFill>
                            <a:srgbClr val="2C1E18"/>
                          </a:solidFill>
                          <a:latin typeface="Verdana"/>
                        </a:rPr>
                        <a:t> </a:t>
                      </a:r>
                      <a:r>
                        <a:rPr sz="1400" b="0" i="0" dirty="0" err="1">
                          <a:solidFill>
                            <a:srgbClr val="2C1E18"/>
                          </a:solidFill>
                          <a:latin typeface="Verdana"/>
                        </a:rPr>
                        <a:t>unsterblichen</a:t>
                      </a:r>
                      <a:r>
                        <a:rPr sz="1400" b="0" i="0" dirty="0">
                          <a:solidFill>
                            <a:srgbClr val="2C1E18"/>
                          </a:solidFill>
                          <a:latin typeface="Verdana"/>
                        </a:rPr>
                        <a:t> Leben </a:t>
                      </a:r>
                      <a:r>
                        <a:rPr sz="1400" b="0" i="0" dirty="0" err="1">
                          <a:solidFill>
                            <a:srgbClr val="2C1E18"/>
                          </a:solidFill>
                          <a:latin typeface="Verdana"/>
                        </a:rPr>
                        <a:t>bei</a:t>
                      </a:r>
                      <a:r>
                        <a:rPr sz="1400" b="0" i="0" dirty="0">
                          <a:solidFill>
                            <a:srgbClr val="2C1E18"/>
                          </a:solidFill>
                          <a:latin typeface="Verdana"/>
                        </a:rPr>
                        <a:t> der </a:t>
                      </a:r>
                      <a:r>
                        <a:rPr sz="1400" b="0" i="0" dirty="0" err="1">
                          <a:solidFill>
                            <a:srgbClr val="2C1E18"/>
                          </a:solidFill>
                          <a:latin typeface="Verdana"/>
                        </a:rPr>
                        <a:t>Wiederkunft</a:t>
                      </a:r>
                      <a:r>
                        <a:rPr lang="de-DE" sz="1400" b="0" i="0" dirty="0">
                          <a:solidFill>
                            <a:srgbClr val="2C1E18"/>
                          </a:solidFill>
                          <a:latin typeface="Verdana"/>
                        </a:rPr>
                        <a:t> Jesu.</a:t>
                      </a:r>
                      <a:endParaRPr sz="1400" b="0" i="0" dirty="0">
                        <a:solidFill>
                          <a:srgbClr val="2C1E18"/>
                        </a:solidFill>
                        <a:latin typeface="Verdana"/>
                      </a:endParaRPr>
                    </a:p>
                  </a:txBody>
                  <a:tcPr>
                    <a:solidFill>
                      <a:srgbClr val="F9F7F2"/>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C1E18"/>
        </a:solidFill>
        <a:effectLst/>
      </p:bgPr>
    </p:bg>
    <p:spTree>
      <p:nvGrpSpPr>
        <p:cNvPr id="1" name="">
          <a:extLst>
            <a:ext uri="{FF2B5EF4-FFF2-40B4-BE49-F238E27FC236}">
              <a16:creationId xmlns:a16="http://schemas.microsoft.com/office/drawing/2014/main" id="{396CAB85-CC1D-E7DF-F48F-D8871816A2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C6A459-B7CA-6C09-EED4-F2F3D631CBF1}"/>
              </a:ext>
            </a:extLst>
          </p:cNvPr>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16 von 16</a:t>
            </a:r>
          </a:p>
        </p:txBody>
      </p:sp>
      <p:sp>
        <p:nvSpPr>
          <p:cNvPr id="3" name="Rectangle 2">
            <a:extLst>
              <a:ext uri="{FF2B5EF4-FFF2-40B4-BE49-F238E27FC236}">
                <a16:creationId xmlns:a16="http://schemas.microsoft.com/office/drawing/2014/main" id="{09351008-FDCE-2B37-F099-E221D8EA52C6}"/>
              </a:ext>
            </a:extLst>
          </p:cNvPr>
          <p:cNvSpPr/>
          <p:nvPr/>
        </p:nvSpPr>
        <p:spPr>
          <a:xfrm>
            <a:off x="548640" y="548640"/>
            <a:ext cx="11094415" cy="5760720"/>
          </a:xfrm>
          <a:prstGeom prst="rect">
            <a:avLst/>
          </a:prstGeom>
          <a:noFill/>
          <a:ln w="19050">
            <a:solidFill>
              <a:srgbClr val="B8860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a:extLst>
              <a:ext uri="{FF2B5EF4-FFF2-40B4-BE49-F238E27FC236}">
                <a16:creationId xmlns:a16="http://schemas.microsoft.com/office/drawing/2014/main" id="{1F13F170-5B23-F155-E1E5-1C0A9DE1A7B2}"/>
              </a:ext>
            </a:extLst>
          </p:cNvPr>
          <p:cNvSpPr/>
          <p:nvPr/>
        </p:nvSpPr>
        <p:spPr>
          <a:xfrm>
            <a:off x="1097280" y="1097280"/>
            <a:ext cx="9997135" cy="2011680"/>
          </a:xfrm>
          <a:prstGeom prst="roundRect">
            <a:avLst/>
          </a:prstGeom>
          <a:solidFill>
            <a:srgbClr val="3B2A23"/>
          </a:solidFill>
          <a:ln>
            <a:solidFill>
              <a:srgbClr val="B8860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600" b="1" i="0">
                <a:solidFill>
                  <a:srgbClr val="B8860B"/>
                </a:solidFill>
                <a:latin typeface="Georgia"/>
              </a:defRPr>
            </a:pPr>
            <a:r>
              <a:rPr sz="2400" b="1" i="0" dirty="0" err="1">
                <a:solidFill>
                  <a:srgbClr val="B8860B"/>
                </a:solidFill>
                <a:latin typeface="Georgia"/>
              </a:rPr>
              <a:t>Offenbarung</a:t>
            </a:r>
            <a:r>
              <a:rPr sz="2400" b="1" i="0" dirty="0">
                <a:solidFill>
                  <a:srgbClr val="B8860B"/>
                </a:solidFill>
                <a:latin typeface="Georgia"/>
              </a:rPr>
              <a:t> 1,17-18</a:t>
            </a:r>
            <a:endParaRPr lang="de-DE" sz="2400" b="1" i="0" dirty="0">
              <a:solidFill>
                <a:srgbClr val="B8860B"/>
              </a:solidFill>
              <a:latin typeface="Georgia"/>
            </a:endParaRPr>
          </a:p>
          <a:p>
            <a:pPr algn="ctr">
              <a:defRPr sz="1600" b="1" i="0">
                <a:solidFill>
                  <a:srgbClr val="B8860B"/>
                </a:solidFill>
                <a:latin typeface="Georgia"/>
              </a:defRPr>
            </a:pPr>
            <a:endParaRPr sz="2000" b="1" i="0" dirty="0">
              <a:solidFill>
                <a:srgbClr val="B8860B"/>
              </a:solidFill>
              <a:latin typeface="Georgia"/>
            </a:endParaRPr>
          </a:p>
          <a:p>
            <a:pPr algn="ctr">
              <a:defRPr sz="1400" b="0" i="1">
                <a:solidFill>
                  <a:srgbClr val="FAF8F5"/>
                </a:solidFill>
                <a:latin typeface="Verdana"/>
              </a:defRPr>
            </a:pPr>
            <a:r>
              <a:rPr sz="1600" b="0" dirty="0">
                <a:solidFill>
                  <a:srgbClr val="FAF8F5"/>
                </a:solidFill>
                <a:latin typeface="Verdana"/>
              </a:rPr>
              <a:t>"</a:t>
            </a:r>
            <a:r>
              <a:rPr sz="1600" b="0" dirty="0" err="1">
                <a:solidFill>
                  <a:srgbClr val="FAF8F5"/>
                </a:solidFill>
                <a:latin typeface="Verdana"/>
              </a:rPr>
              <a:t>Fürchte</a:t>
            </a:r>
            <a:r>
              <a:rPr sz="1600" b="0" dirty="0">
                <a:solidFill>
                  <a:srgbClr val="FAF8F5"/>
                </a:solidFill>
                <a:latin typeface="Verdana"/>
              </a:rPr>
              <a:t> dich </a:t>
            </a:r>
            <a:r>
              <a:rPr sz="1600" b="0" dirty="0" err="1">
                <a:solidFill>
                  <a:srgbClr val="FAF8F5"/>
                </a:solidFill>
                <a:latin typeface="Verdana"/>
              </a:rPr>
              <a:t>nicht</a:t>
            </a:r>
            <a:r>
              <a:rPr sz="1600" b="0" dirty="0">
                <a:solidFill>
                  <a:srgbClr val="FAF8F5"/>
                </a:solidFill>
                <a:latin typeface="Verdana"/>
              </a:rPr>
              <a:t>! Ich bin der Erste und der </a:t>
            </a:r>
            <a:r>
              <a:rPr sz="1600" b="0" dirty="0" err="1">
                <a:solidFill>
                  <a:srgbClr val="FAF8F5"/>
                </a:solidFill>
                <a:latin typeface="Verdana"/>
              </a:rPr>
              <a:t>Letzte</a:t>
            </a:r>
            <a:r>
              <a:rPr sz="1600" b="0" dirty="0">
                <a:solidFill>
                  <a:srgbClr val="FAF8F5"/>
                </a:solidFill>
                <a:latin typeface="Verdana"/>
              </a:rPr>
              <a:t> und der </a:t>
            </a:r>
            <a:r>
              <a:rPr sz="1600" b="0" dirty="0" err="1">
                <a:solidFill>
                  <a:srgbClr val="FAF8F5"/>
                </a:solidFill>
                <a:latin typeface="Verdana"/>
              </a:rPr>
              <a:t>Lebende</a:t>
            </a:r>
            <a:r>
              <a:rPr sz="1600" b="0" dirty="0">
                <a:solidFill>
                  <a:srgbClr val="FAF8F5"/>
                </a:solidFill>
                <a:latin typeface="Verdana"/>
              </a:rPr>
              <a:t>; und Ich war tot, und </a:t>
            </a:r>
            <a:r>
              <a:rPr sz="1600" b="0" dirty="0" err="1">
                <a:solidFill>
                  <a:srgbClr val="FAF8F5"/>
                </a:solidFill>
                <a:latin typeface="Verdana"/>
              </a:rPr>
              <a:t>siehe</a:t>
            </a:r>
            <a:r>
              <a:rPr sz="1600" b="0" dirty="0">
                <a:solidFill>
                  <a:srgbClr val="FAF8F5"/>
                </a:solidFill>
                <a:latin typeface="Verdana"/>
              </a:rPr>
              <a:t>, Ich </a:t>
            </a:r>
            <a:r>
              <a:rPr sz="1600" b="0" dirty="0" err="1">
                <a:solidFill>
                  <a:srgbClr val="FAF8F5"/>
                </a:solidFill>
                <a:latin typeface="Verdana"/>
              </a:rPr>
              <a:t>lebe</a:t>
            </a:r>
            <a:r>
              <a:rPr sz="1600" b="0" dirty="0">
                <a:solidFill>
                  <a:srgbClr val="FAF8F5"/>
                </a:solidFill>
                <a:latin typeface="Verdana"/>
              </a:rPr>
              <a:t> von </a:t>
            </a:r>
            <a:r>
              <a:rPr sz="1600" b="0" dirty="0" err="1">
                <a:solidFill>
                  <a:srgbClr val="FAF8F5"/>
                </a:solidFill>
                <a:latin typeface="Verdana"/>
              </a:rPr>
              <a:t>Ewigkeit</a:t>
            </a:r>
            <a:r>
              <a:rPr sz="1600" b="0" dirty="0">
                <a:solidFill>
                  <a:srgbClr val="FAF8F5"/>
                </a:solidFill>
                <a:latin typeface="Verdana"/>
              </a:rPr>
              <a:t> </a:t>
            </a:r>
            <a:r>
              <a:rPr sz="1600" b="0" dirty="0" err="1">
                <a:solidFill>
                  <a:srgbClr val="FAF8F5"/>
                </a:solidFill>
                <a:latin typeface="Verdana"/>
              </a:rPr>
              <a:t>zu</a:t>
            </a:r>
            <a:r>
              <a:rPr sz="1600" b="0" dirty="0">
                <a:solidFill>
                  <a:srgbClr val="FAF8F5"/>
                </a:solidFill>
                <a:latin typeface="Verdana"/>
              </a:rPr>
              <a:t> </a:t>
            </a:r>
            <a:r>
              <a:rPr sz="1600" b="0" dirty="0" err="1">
                <a:solidFill>
                  <a:srgbClr val="FAF8F5"/>
                </a:solidFill>
                <a:latin typeface="Verdana"/>
              </a:rPr>
              <a:t>Ewigkeit</a:t>
            </a:r>
            <a:r>
              <a:rPr sz="1600" b="0" dirty="0">
                <a:solidFill>
                  <a:srgbClr val="FAF8F5"/>
                </a:solidFill>
                <a:latin typeface="Verdana"/>
              </a:rPr>
              <a:t>! Und Ich </a:t>
            </a:r>
            <a:r>
              <a:rPr sz="1600" b="0" dirty="0" err="1">
                <a:solidFill>
                  <a:srgbClr val="FAF8F5"/>
                </a:solidFill>
                <a:latin typeface="Verdana"/>
              </a:rPr>
              <a:t>habe</a:t>
            </a:r>
            <a:r>
              <a:rPr sz="1600" b="0" dirty="0">
                <a:solidFill>
                  <a:srgbClr val="FAF8F5"/>
                </a:solidFill>
                <a:latin typeface="Verdana"/>
              </a:rPr>
              <a:t> die </a:t>
            </a:r>
            <a:r>
              <a:rPr sz="1600" b="0" dirty="0" err="1">
                <a:solidFill>
                  <a:srgbClr val="FAF8F5"/>
                </a:solidFill>
                <a:latin typeface="Verdana"/>
              </a:rPr>
              <a:t>Schlüssel</a:t>
            </a:r>
            <a:r>
              <a:rPr sz="1600" b="0" dirty="0">
                <a:solidFill>
                  <a:srgbClr val="FAF8F5"/>
                </a:solidFill>
                <a:latin typeface="Verdana"/>
              </a:rPr>
              <a:t> des </a:t>
            </a:r>
            <a:r>
              <a:rPr sz="1600" b="0" dirty="0" err="1">
                <a:solidFill>
                  <a:srgbClr val="FAF8F5"/>
                </a:solidFill>
                <a:latin typeface="Verdana"/>
              </a:rPr>
              <a:t>Totenreiches</a:t>
            </a:r>
            <a:r>
              <a:rPr sz="1600" b="0" dirty="0">
                <a:solidFill>
                  <a:srgbClr val="FAF8F5"/>
                </a:solidFill>
                <a:latin typeface="Verdana"/>
              </a:rPr>
              <a:t> und des </a:t>
            </a:r>
            <a:r>
              <a:rPr sz="1600" b="0" dirty="0" err="1">
                <a:solidFill>
                  <a:srgbClr val="FAF8F5"/>
                </a:solidFill>
                <a:latin typeface="Verdana"/>
              </a:rPr>
              <a:t>Todes</a:t>
            </a:r>
            <a:r>
              <a:rPr sz="1600" b="0" dirty="0">
                <a:solidFill>
                  <a:srgbClr val="FAF8F5"/>
                </a:solidFill>
                <a:latin typeface="Verdana"/>
              </a:rPr>
              <a:t>."</a:t>
            </a:r>
          </a:p>
        </p:txBody>
      </p:sp>
      <p:sp>
        <p:nvSpPr>
          <p:cNvPr id="5" name="TextBox 4">
            <a:extLst>
              <a:ext uri="{FF2B5EF4-FFF2-40B4-BE49-F238E27FC236}">
                <a16:creationId xmlns:a16="http://schemas.microsoft.com/office/drawing/2014/main" id="{6333E1BA-BECE-2752-9099-3F5067E0B055}"/>
              </a:ext>
            </a:extLst>
          </p:cNvPr>
          <p:cNvSpPr txBox="1"/>
          <p:nvPr/>
        </p:nvSpPr>
        <p:spPr>
          <a:xfrm>
            <a:off x="1097280" y="3383280"/>
            <a:ext cx="9997135" cy="2246769"/>
          </a:xfrm>
          <a:prstGeom prst="rect">
            <a:avLst/>
          </a:prstGeom>
          <a:noFill/>
        </p:spPr>
        <p:txBody>
          <a:bodyPr wrap="square">
            <a:spAutoFit/>
          </a:bodyPr>
          <a:lstStyle/>
          <a:p>
            <a:r>
              <a:rPr lang="de-DE" sz="2000" dirty="0">
                <a:solidFill>
                  <a:schemeClr val="bg1"/>
                </a:solidFill>
                <a:latin typeface="Verdana" panose="020B0604030504040204" pitchFamily="34" charset="0"/>
                <a:ea typeface="Verdana" panose="020B0604030504040204" pitchFamily="34" charset="0"/>
              </a:rPr>
              <a:t>Christus hat die Macht Satans zunichte gemacht. </a:t>
            </a:r>
            <a:r>
              <a:rPr lang="de-DE" sz="2000" b="1" dirty="0">
                <a:solidFill>
                  <a:schemeClr val="bg1"/>
                </a:solidFill>
                <a:latin typeface="Verdana" panose="020B0604030504040204" pitchFamily="34" charset="0"/>
                <a:ea typeface="Verdana" panose="020B0604030504040204" pitchFamily="34" charset="0"/>
              </a:rPr>
              <a:t>Er ergriff die Säulen des Reiches Satans, überstand den Kampf und vernichtete den, der die Macht über den Tod hatte. </a:t>
            </a:r>
            <a:r>
              <a:rPr lang="de-DE" sz="2000" dirty="0">
                <a:solidFill>
                  <a:schemeClr val="bg1"/>
                </a:solidFill>
                <a:latin typeface="Verdana" panose="020B0604030504040204" pitchFamily="34" charset="0"/>
                <a:ea typeface="Verdana" panose="020B0604030504040204" pitchFamily="34" charset="0"/>
              </a:rPr>
              <a:t>Nun war ein Weg geöffnet, auf dem Gnade und Wahrheit sich begegnen konnten und Gerechtigkeit und Frieden sich küssten. Durch Seinen Tod hat Christus die für immer vollendet, welche geheiligt werden. Dies ermöglichte es Ihm, am Kreuz von Golgatha mit triumphierender Stimme zu verkünden: „Es ist vollbracht.“ {12MR 409.3}</a:t>
            </a:r>
            <a:endParaRPr sz="2000" b="0" i="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13005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C1E18"/>
        </a:solidFill>
        <a:effectLst/>
      </p:bgPr>
    </p:bg>
    <p:spTree>
      <p:nvGrpSpPr>
        <p:cNvPr id="1" name="">
          <a:extLst>
            <a:ext uri="{FF2B5EF4-FFF2-40B4-BE49-F238E27FC236}">
              <a16:creationId xmlns:a16="http://schemas.microsoft.com/office/drawing/2014/main" id="{604889E7-AF68-6EDD-2432-18219546F40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11AEA94-BF33-9922-1ED6-8CAD574F6043}"/>
              </a:ext>
            </a:extLst>
          </p:cNvPr>
          <p:cNvSpPr txBox="1"/>
          <p:nvPr/>
        </p:nvSpPr>
        <p:spPr>
          <a:xfrm>
            <a:off x="731520" y="6400800"/>
            <a:ext cx="10728655" cy="274320"/>
          </a:xfrm>
          <a:prstGeom prst="rect">
            <a:avLst/>
          </a:prstGeom>
          <a:noFill/>
        </p:spPr>
        <p:txBody>
          <a:bodyPr wrap="none">
            <a:spAutoFit/>
          </a:bodyPr>
          <a:lstStyle/>
          <a:p>
            <a:pPr algn="l">
              <a:defRPr sz="900" b="0" i="0">
                <a:solidFill>
                  <a:srgbClr val="6E5D53"/>
                </a:solidFill>
                <a:latin typeface="Verdana"/>
              </a:defRPr>
            </a:pPr>
            <a:r>
              <a:rPr sz="900" b="0" i="0">
                <a:solidFill>
                  <a:srgbClr val="6E5D53"/>
                </a:solidFill>
                <a:latin typeface="Verdana"/>
              </a:rPr>
              <a:t>Broschüre: Sicher schlafen in dem dunklen Gefängnis des Feindes  |  Folie 16 von 16</a:t>
            </a:r>
          </a:p>
        </p:txBody>
      </p:sp>
      <p:sp>
        <p:nvSpPr>
          <p:cNvPr id="3" name="Rectangle 2">
            <a:extLst>
              <a:ext uri="{FF2B5EF4-FFF2-40B4-BE49-F238E27FC236}">
                <a16:creationId xmlns:a16="http://schemas.microsoft.com/office/drawing/2014/main" id="{E964B0C8-A598-8932-F78B-5D7CC5515BE6}"/>
              </a:ext>
            </a:extLst>
          </p:cNvPr>
          <p:cNvSpPr/>
          <p:nvPr/>
        </p:nvSpPr>
        <p:spPr>
          <a:xfrm>
            <a:off x="548640" y="548640"/>
            <a:ext cx="11094415" cy="5760720"/>
          </a:xfrm>
          <a:prstGeom prst="rect">
            <a:avLst/>
          </a:prstGeom>
          <a:noFill/>
          <a:ln w="19050">
            <a:solidFill>
              <a:srgbClr val="B8860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a:extLst>
              <a:ext uri="{FF2B5EF4-FFF2-40B4-BE49-F238E27FC236}">
                <a16:creationId xmlns:a16="http://schemas.microsoft.com/office/drawing/2014/main" id="{32015110-C636-56FC-3774-14B54A2327B3}"/>
              </a:ext>
            </a:extLst>
          </p:cNvPr>
          <p:cNvSpPr/>
          <p:nvPr/>
        </p:nvSpPr>
        <p:spPr>
          <a:xfrm>
            <a:off x="1097279" y="1097280"/>
            <a:ext cx="9997135" cy="2011680"/>
          </a:xfrm>
          <a:prstGeom prst="roundRect">
            <a:avLst/>
          </a:prstGeom>
          <a:solidFill>
            <a:srgbClr val="3B2A23"/>
          </a:solidFill>
          <a:ln>
            <a:solidFill>
              <a:srgbClr val="B8860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600" b="1" i="0">
                <a:solidFill>
                  <a:srgbClr val="B8860B"/>
                </a:solidFill>
                <a:latin typeface="Georgia"/>
              </a:defRPr>
            </a:pPr>
            <a:r>
              <a:rPr lang="de-DE" sz="1600" dirty="0">
                <a:solidFill>
                  <a:schemeClr val="bg1"/>
                </a:solidFill>
                <a:latin typeface="Verdana"/>
                <a:hlinkClick r:id="rId2">
                  <a:extLst>
                    <a:ext uri="{A12FA001-AC4F-418D-AE19-62706E023703}">
                      <ahyp:hlinkClr xmlns:ahyp="http://schemas.microsoft.com/office/drawing/2018/hyperlinkcolor" val="tx"/>
                    </a:ext>
                  </a:extLst>
                </a:hlinkClick>
              </a:rPr>
              <a:t>Du kannst das ganze Booklet hier lesen</a:t>
            </a:r>
            <a:endParaRPr lang="de-DE" sz="1600" dirty="0">
              <a:solidFill>
                <a:schemeClr val="bg1"/>
              </a:solidFill>
              <a:latin typeface="Verdana"/>
            </a:endParaRPr>
          </a:p>
        </p:txBody>
      </p:sp>
      <p:pic>
        <p:nvPicPr>
          <p:cNvPr id="7" name="Grafik 6">
            <a:hlinkClick r:id="rId2"/>
            <a:extLst>
              <a:ext uri="{FF2B5EF4-FFF2-40B4-BE49-F238E27FC236}">
                <a16:creationId xmlns:a16="http://schemas.microsoft.com/office/drawing/2014/main" id="{04399EED-B2B8-B948-82B8-79DBBCA1D305}"/>
              </a:ext>
            </a:extLst>
          </p:cNvPr>
          <p:cNvPicPr>
            <a:picLocks noChangeAspect="1"/>
          </p:cNvPicPr>
          <p:nvPr/>
        </p:nvPicPr>
        <p:blipFill>
          <a:blip r:embed="rId3"/>
          <a:stretch>
            <a:fillRect/>
          </a:stretch>
        </p:blipFill>
        <p:spPr>
          <a:xfrm>
            <a:off x="4945250" y="2592372"/>
            <a:ext cx="2301192" cy="3291840"/>
          </a:xfrm>
          <a:prstGeom prst="rect">
            <a:avLst/>
          </a:prstGeom>
        </p:spPr>
      </p:pic>
    </p:spTree>
    <p:extLst>
      <p:ext uri="{BB962C8B-B14F-4D97-AF65-F5344CB8AC3E}">
        <p14:creationId xmlns:p14="http://schemas.microsoft.com/office/powerpoint/2010/main" val="1356570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2730</Words>
  <Application>Microsoft Office PowerPoint</Application>
  <PresentationFormat>Breitbild</PresentationFormat>
  <Paragraphs>144</Paragraphs>
  <Slides>17</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17</vt:i4>
      </vt:variant>
    </vt:vector>
  </HeadingPairs>
  <TitlesOfParts>
    <vt:vector size="22" baseType="lpstr">
      <vt:lpstr>Arial</vt:lpstr>
      <vt:lpstr>Calibri</vt:lpstr>
      <vt:lpstr>Georgia</vt:lpstr>
      <vt:lpstr>Verdana</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Jutta Deichsel</dc:creator>
  <cp:keywords/>
  <dc:description>generated using python-pptx</dc:description>
  <cp:lastModifiedBy>Jutta Deichsel</cp:lastModifiedBy>
  <cp:revision>28</cp:revision>
  <dcterms:created xsi:type="dcterms:W3CDTF">2013-01-27T09:14:16Z</dcterms:created>
  <dcterms:modified xsi:type="dcterms:W3CDTF">2026-11-02T10:10:16Z</dcterms:modified>
  <cp:category/>
</cp:coreProperties>
</file>