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2" r:id="rId18"/>
    <p:sldId id="273" r:id="rId1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84" autoAdjust="0"/>
  </p:normalViewPr>
  <p:slideViewPr>
    <p:cSldViewPr>
      <p:cViewPr varScale="1">
        <p:scale>
          <a:sx n="79" d="100"/>
          <a:sy n="79" d="100"/>
        </p:scale>
        <p:origin x="-11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569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16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999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425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55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35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733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685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70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917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728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9CE71-D3D6-416F-8255-7AF50BD669E8}" type="datetimeFigureOut">
              <a:rPr lang="de-DE" smtClean="0"/>
              <a:t>20.11.2013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528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696"/>
            <a:ext cx="9178528" cy="7012088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0" y="112474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Willkommen zum </a:t>
            </a:r>
            <a:r>
              <a:rPr lang="de-DE" sz="2800" b="1" smtClean="0">
                <a:latin typeface="Lucida Calligraphy" panose="03010101010101010101" pitchFamily="66" charset="0"/>
              </a:rPr>
              <a:t>Zehn-Minuten-Bibelstudium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0" y="1916832"/>
            <a:ext cx="9178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mtClean="0"/>
              <a:t> </a:t>
            </a:r>
            <a:r>
              <a:rPr lang="de-DE" sz="2400" b="1" smtClean="0">
                <a:latin typeface="Lucida Calligraphy" panose="03010101010101010101" pitchFamily="66" charset="0"/>
              </a:rPr>
              <a:t>Teil 1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0" y="2609329"/>
            <a:ext cx="9178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Wer ist Jesus Christus?</a:t>
            </a:r>
            <a:endParaRPr lang="de-DE" sz="32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0" y="6522183"/>
            <a:ext cx="34918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latin typeface="Lucida Calligraphy" panose="03010101010101010101" pitchFamily="66" charset="0"/>
              </a:rPr>
              <a:t>   </a:t>
            </a:r>
            <a:r>
              <a:rPr lang="de-DE" sz="1000" smtClean="0">
                <a:solidFill>
                  <a:schemeClr val="tx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>Foto Cornerstone / pixelio</a:t>
            </a:r>
            <a:endParaRPr lang="de-DE" sz="1000">
              <a:solidFill>
                <a:schemeClr val="tx1">
                  <a:lumMod val="85000"/>
                  <a:lumOff val="1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02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>
        <p:wipe/>
      </p:transition>
    </mc:Choice>
    <mc:Fallback xmlns="">
      <p:transition spd="slow" advClick="0" advTm="1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18" presetClass="emph" presetSubtype="0" fill="hold" grpId="1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feld 4"/>
          <p:cNvSpPr txBox="1"/>
          <p:nvPr/>
        </p:nvSpPr>
        <p:spPr>
          <a:xfrm>
            <a:off x="0" y="18864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Noch mehr von Paulus: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547664" y="836712"/>
            <a:ext cx="67687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„Und </a:t>
            </a:r>
            <a:r>
              <a:rPr lang="de-DE" sz="2400" b="1">
                <a:latin typeface="Lucida Calligraphy" panose="03010101010101010101" pitchFamily="66" charset="0"/>
              </a:rPr>
              <a:t>nicht mehr lebe ich, sondern Christus lebt in mir; was ich aber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jetzt </a:t>
            </a:r>
            <a:r>
              <a:rPr lang="de-DE" sz="2400" b="1">
                <a:latin typeface="Lucida Calligraphy" panose="03010101010101010101" pitchFamily="66" charset="0"/>
              </a:rPr>
              <a:t>im Fleische lebe, das lebe ich im Glauben an den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 Gottes</a:t>
            </a:r>
            <a:r>
              <a:rPr lang="de-DE" sz="2400" b="1">
                <a:latin typeface="Lucida Calligraphy" panose="03010101010101010101" pitchFamily="66" charset="0"/>
              </a:rPr>
              <a:t>, der mich geliebt und sich selbst für mich hingegeben hat</a:t>
            </a:r>
            <a:r>
              <a:rPr lang="de-DE" sz="2400" b="1" smtClean="0">
                <a:latin typeface="Lucida Calligraphy" panose="03010101010101010101" pitchFamily="66" charset="0"/>
              </a:rPr>
              <a:t>.“ 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Galater 2, 20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868144" y="6580950"/>
            <a:ext cx="4464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2">
                    <a:lumMod val="25000"/>
                  </a:schemeClr>
                </a:solidFill>
                <a:latin typeface="Lucida Calligraphy" panose="03010101010101010101" pitchFamily="66" charset="0"/>
              </a:rPr>
              <a:t>Foto Nikola „“Ephesos“  www.piqs.de</a:t>
            </a:r>
            <a:endParaRPr lang="de-DE" sz="1000">
              <a:solidFill>
                <a:schemeClr val="bg2">
                  <a:lumMod val="2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0" y="6580950"/>
            <a:ext cx="35638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2">
                    <a:lumMod val="2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bg2">
                  <a:lumMod val="2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2051720" y="378904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892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feld 4"/>
          <p:cNvSpPr txBox="1"/>
          <p:nvPr/>
        </p:nvSpPr>
        <p:spPr>
          <a:xfrm>
            <a:off x="251520" y="326138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Sogar der römische Hauptmann bekannte: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0" y="1076543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</a:t>
            </a:r>
            <a:r>
              <a:rPr lang="de-DE" sz="2400" b="1">
                <a:latin typeface="Lucida Calligraphy" panose="03010101010101010101" pitchFamily="66" charset="0"/>
              </a:rPr>
              <a:t>Aber der Hauptmann und die bei ihm waren und bewahrten Jesus, da sie sahen das Erdbeben und was da geschah, erschraken sie sehr und sprachen:</a:t>
            </a:r>
            <a:endParaRPr lang="de-DE" sz="2400" b="1" smtClean="0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455368" y="2358206"/>
            <a:ext cx="56886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smtClean="0">
                <a:latin typeface="Lucida Calligraphy" panose="03010101010101010101" pitchFamily="66" charset="0"/>
              </a:rPr>
              <a:t>Wahrlich, dieser Mensch ist</a:t>
            </a:r>
          </a:p>
          <a:p>
            <a:r>
              <a:rPr lang="de-DE" sz="2400" b="1">
                <a:latin typeface="Lucida Calligraphy" panose="03010101010101010101" pitchFamily="66" charset="0"/>
              </a:rPr>
              <a:t> </a:t>
            </a:r>
            <a:r>
              <a:rPr lang="de-DE" sz="2400" b="1" smtClean="0">
                <a:latin typeface="Lucida Calligraphy" panose="03010101010101010101" pitchFamily="66" charset="0"/>
              </a:rPr>
              <a:t>                 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Gottes Sohn </a:t>
            </a:r>
            <a:r>
              <a:rPr lang="de-DE" sz="2400" b="1" smtClean="0">
                <a:latin typeface="Lucida Calligraphy" panose="03010101010101010101" pitchFamily="66" charset="0"/>
              </a:rPr>
              <a:t>gewesen!“</a:t>
            </a:r>
          </a:p>
          <a:p>
            <a:r>
              <a:rPr lang="de-DE" smtClean="0">
                <a:latin typeface="Lucida Calligraphy" panose="03010101010101010101" pitchFamily="66" charset="0"/>
              </a:rPr>
              <a:t>                                    Matthäus 27, 54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016224" y="6611779"/>
            <a:ext cx="35638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accent1">
                    <a:lumMod val="50000"/>
                  </a:schemeClr>
                </a:solidFill>
                <a:latin typeface="Lucida Calligraphy" panose="03010101010101010101" pitchFamily="66" charset="0"/>
              </a:rPr>
              <a:t>Foto </a:t>
            </a:r>
            <a:r>
              <a:rPr lang="de-DE" sz="1000">
                <a:solidFill>
                  <a:schemeClr val="accent1">
                    <a:lumMod val="50000"/>
                  </a:schemeClr>
                </a:solidFill>
                <a:latin typeface="Lucida Calligraphy" panose="03010101010101010101" pitchFamily="66" charset="0"/>
              </a:rPr>
              <a:t>Petra Dirscherl  / pixelio.de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0" y="6611778"/>
            <a:ext cx="1907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2"/>
                </a:solidFill>
                <a:latin typeface="Lucida Calligraphy" panose="03010101010101010101" pitchFamily="66" charset="0"/>
              </a:rPr>
              <a:t>maranathamedia.de</a:t>
            </a:r>
            <a:endParaRPr lang="de-DE" sz="1000">
              <a:solidFill>
                <a:schemeClr val="tx2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70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Textfeld 4"/>
          <p:cNvSpPr txBox="1"/>
          <p:nvPr/>
        </p:nvSpPr>
        <p:spPr>
          <a:xfrm>
            <a:off x="0" y="332656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Noch einige Aussagen von Jesu Jünger Johannes, </a:t>
            </a: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dem Verfasser der Offenbarung: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0" y="1412776"/>
            <a:ext cx="90364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„Dazu </a:t>
            </a:r>
            <a:r>
              <a:rPr lang="de-DE" sz="2400" b="1">
                <a:latin typeface="Lucida Calligraphy" panose="03010101010101010101" pitchFamily="66" charset="0"/>
              </a:rPr>
              <a:t>ist der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 Gottes </a:t>
            </a:r>
            <a:r>
              <a:rPr lang="de-DE" sz="2400" b="1">
                <a:latin typeface="Lucida Calligraphy" panose="03010101010101010101" pitchFamily="66" charset="0"/>
              </a:rPr>
              <a:t>erschienen, daß er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die </a:t>
            </a:r>
            <a:r>
              <a:rPr lang="de-DE" sz="2400" b="1">
                <a:latin typeface="Lucida Calligraphy" panose="03010101010101010101" pitchFamily="66" charset="0"/>
              </a:rPr>
              <a:t>Werke des Teufels </a:t>
            </a:r>
            <a:r>
              <a:rPr lang="de-DE" sz="2400" b="1" smtClean="0">
                <a:latin typeface="Lucida Calligraphy" panose="03010101010101010101" pitchFamily="66" charset="0"/>
              </a:rPr>
              <a:t>zerstöre.“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1. Johannes 3, 8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2520772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„Wir </a:t>
            </a:r>
            <a:r>
              <a:rPr lang="de-DE" sz="2400" b="1">
                <a:latin typeface="Lucida Calligraphy" panose="03010101010101010101" pitchFamily="66" charset="0"/>
              </a:rPr>
              <a:t>wissen aber, daß der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 Gottes </a:t>
            </a:r>
            <a:r>
              <a:rPr lang="de-DE" sz="2400" b="1">
                <a:latin typeface="Lucida Calligraphy" panose="03010101010101010101" pitchFamily="66" charset="0"/>
              </a:rPr>
              <a:t>gekommen ist und uns einen Sinn gegeben hat, daß wir den Wahrhaftigen erkennen. Und wir sind in dem Wahrhaftigen, in seinem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Sohne Jesus 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Christus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1. Johannes 5, 20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604" y="5243919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/>
              <a:t>„</a:t>
            </a:r>
            <a:r>
              <a:rPr lang="de-DE" sz="2400" b="1" smtClean="0">
                <a:latin typeface="Lucida Calligraphy" panose="03010101010101010101" pitchFamily="66" charset="0"/>
              </a:rPr>
              <a:t>Darin </a:t>
            </a:r>
            <a:r>
              <a:rPr lang="de-DE" sz="2400" b="1">
                <a:latin typeface="Lucida Calligraphy" panose="03010101010101010101" pitchFamily="66" charset="0"/>
              </a:rPr>
              <a:t>ist die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Liebe Gottes </a:t>
            </a:r>
            <a:r>
              <a:rPr lang="de-DE" sz="2400" b="1">
                <a:latin typeface="Lucida Calligraphy" panose="03010101010101010101" pitchFamily="66" charset="0"/>
              </a:rPr>
              <a:t>zu uns geoffenbart worden, daß Gott seinen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eingeborenen Sohn </a:t>
            </a:r>
            <a:r>
              <a:rPr lang="de-DE" sz="2400" b="1">
                <a:latin typeface="Lucida Calligraphy" panose="03010101010101010101" pitchFamily="66" charset="0"/>
              </a:rPr>
              <a:t>in die Welt gesandt hat, damit wir durch ihn leben </a:t>
            </a:r>
            <a:r>
              <a:rPr lang="de-DE" sz="2400" b="1" smtClean="0">
                <a:latin typeface="Lucida Calligraphy" panose="03010101010101010101" pitchFamily="66" charset="0"/>
              </a:rPr>
              <a:t>möchten.“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1. Johannes 4, 9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7254552" y="6598138"/>
            <a:ext cx="35638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Foto </a:t>
            </a:r>
            <a:r>
              <a:rPr lang="de-DE" sz="10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Joujou  / pixelio.d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0" y="6598137"/>
            <a:ext cx="2771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1">
                    <a:lumMod val="6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bg1">
                  <a:lumMod val="6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02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957392"/>
          </a:xfrm>
        </p:spPr>
      </p:pic>
      <p:sp>
        <p:nvSpPr>
          <p:cNvPr id="5" name="Textfeld 4"/>
          <p:cNvSpPr txBox="1"/>
          <p:nvPr/>
        </p:nvSpPr>
        <p:spPr>
          <a:xfrm>
            <a:off x="14412" y="26064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Ist es wichtig , an den Sohn Gottes zu glauben?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8824" y="958776"/>
            <a:ext cx="91295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„Wer </a:t>
            </a:r>
            <a:r>
              <a:rPr lang="de-DE" sz="2400" b="1">
                <a:latin typeface="Lucida Calligraphy" panose="03010101010101010101" pitchFamily="66" charset="0"/>
              </a:rPr>
              <a:t>an den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</a:t>
            </a:r>
            <a:r>
              <a:rPr lang="de-DE" sz="2400" b="1">
                <a:latin typeface="Lucida Calligraphy" panose="03010101010101010101" pitchFamily="66" charset="0"/>
              </a:rPr>
              <a:t> glaubt, der hat ewiges Leben; wer aber dem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Sohne</a:t>
            </a:r>
            <a:r>
              <a:rPr lang="de-DE" sz="2400" b="1">
                <a:latin typeface="Lucida Calligraphy" panose="03010101010101010101" pitchFamily="66" charset="0"/>
              </a:rPr>
              <a:t> nicht glaubt, der wird das Leben nicht sehen, sondern der Zorn Gottes bleibt auf ihm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3, 36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0" y="6647724"/>
            <a:ext cx="91295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smtClean="0">
                <a:solidFill>
                  <a:schemeClr val="bg2">
                    <a:lumMod val="2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bg2">
                  <a:lumMod val="2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0" y="2564904"/>
            <a:ext cx="91295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„Wer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den Sohn hat</a:t>
            </a:r>
            <a:r>
              <a:rPr lang="de-DE" sz="2400" b="1">
                <a:latin typeface="Lucida Calligraphy" panose="03010101010101010101" pitchFamily="66" charset="0"/>
              </a:rPr>
              <a:t>, der hat das Leben; wer den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Sohn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Gottes</a:t>
            </a:r>
            <a:r>
              <a:rPr lang="de-DE" sz="2400" b="1">
                <a:latin typeface="Lucida Calligraphy" panose="03010101010101010101" pitchFamily="66" charset="0"/>
              </a:rPr>
              <a:t> nicht hat, der hat das Leben nicht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1. Johannes 5, 12 </a:t>
            </a:r>
            <a:endParaRPr lang="de-DE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83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180" cy="6858000"/>
          </a:xfrm>
        </p:spPr>
      </p:pic>
      <p:sp>
        <p:nvSpPr>
          <p:cNvPr id="5" name="Textfeld 4"/>
          <p:cNvSpPr txBox="1"/>
          <p:nvPr/>
        </p:nvSpPr>
        <p:spPr>
          <a:xfrm>
            <a:off x="0" y="3861048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Und wie ist es mit Dir?</a:t>
            </a:r>
            <a:endParaRPr lang="de-DE" sz="28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0" y="486916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Glaubst Du an den Sohn Gottes?</a:t>
            </a:r>
            <a:endParaRPr lang="de-DE" sz="36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6558825"/>
            <a:ext cx="58326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2">
                    <a:lumMod val="50000"/>
                  </a:schemeClr>
                </a:solidFill>
                <a:latin typeface="Lucida Calligraphy" panose="03010101010101010101" pitchFamily="66" charset="0"/>
              </a:rPr>
              <a:t>Foto Dean.Hormann „Meine Wenigkeit“ www.piqs.de</a:t>
            </a:r>
            <a:endParaRPr lang="de-DE" sz="1000">
              <a:solidFill>
                <a:schemeClr val="tx2">
                  <a:lumMod val="50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37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feld 4"/>
          <p:cNvSpPr txBox="1"/>
          <p:nvPr/>
        </p:nvSpPr>
        <p:spPr>
          <a:xfrm>
            <a:off x="117624" y="620688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Sag doch einfach auch</a:t>
            </a:r>
            <a:r>
              <a:rPr lang="de-DE" smtClean="0"/>
              <a:t>: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: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2920" y="148478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„Ja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, Herr, ich glaube, daß du der Christus bist, der Sohn Gottes, der in die Welt kommen soll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.“</a:t>
            </a:r>
            <a:endParaRPr lang="de-DE" sz="28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90736" y="6611779"/>
            <a:ext cx="44284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Lucida Calligraphy" panose="03010101010101010101" pitchFamily="66" charset="0"/>
              </a:rPr>
              <a:t>Foto: </a:t>
            </a:r>
            <a:r>
              <a:rPr lang="de-DE" sz="1000" b="1">
                <a:solidFill>
                  <a:schemeClr val="tx1">
                    <a:lumMod val="65000"/>
                    <a:lumOff val="35000"/>
                  </a:schemeClr>
                </a:solidFill>
                <a:latin typeface="Lucida Calligraphy" panose="03010101010101010101" pitchFamily="66" charset="0"/>
              </a:rPr>
              <a:t>eckwe  / pixelio.de</a:t>
            </a:r>
            <a:endParaRPr lang="de-DE" sz="1000">
              <a:solidFill>
                <a:schemeClr val="tx1">
                  <a:lumMod val="65000"/>
                  <a:lumOff val="3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020272" y="6471870"/>
            <a:ext cx="2146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www.maranathamedia.d</a:t>
            </a:r>
            <a:r>
              <a:rPr lang="de-DE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34930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8" name="Textfeld 7"/>
          <p:cNvSpPr txBox="1"/>
          <p:nvPr/>
        </p:nvSpPr>
        <p:spPr>
          <a:xfrm>
            <a:off x="23421" y="4900519"/>
            <a:ext cx="9144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„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Wie viele ihn aber aufnahmen, denen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gab</a:t>
            </a: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er Macht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, Kinder Gottes zu werden, </a:t>
            </a:r>
            <a:endParaRPr lang="de-DE" sz="28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die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an seinen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Namen glauben.“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 </a:t>
            </a:r>
            <a:r>
              <a:rPr lang="de-DE" smtClean="0">
                <a:solidFill>
                  <a:srgbClr val="FF0000"/>
                </a:solidFill>
                <a:latin typeface="Lucida Calligraphy" panose="03010101010101010101" pitchFamily="66" charset="0"/>
              </a:rPr>
              <a:t>1. Johannes 1, 12</a:t>
            </a:r>
            <a:r>
              <a:rPr lang="de-DE" smtClean="0">
                <a:latin typeface="Lucida Calligraphy" panose="03010101010101010101" pitchFamily="66" charset="0"/>
              </a:rPr>
              <a:t>, 12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084168" y="6562512"/>
            <a:ext cx="2952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latin typeface="Lucida Calligraphy" panose="03010101010101010101" pitchFamily="66" charset="0"/>
              </a:rPr>
              <a:t>www.maranathamedia.de</a:t>
            </a:r>
            <a:endParaRPr lang="de-DE" sz="100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5000">
        <p:wipe/>
      </p:transition>
    </mc:Choice>
    <mc:Fallback xmlns="">
      <p:transition spd="slow" advClick="0" advTm="2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-22558" y="295636"/>
            <a:ext cx="9166557" cy="65880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755576" y="98072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smtClean="0">
                <a:solidFill>
                  <a:schemeClr val="bg1"/>
                </a:solidFill>
                <a:latin typeface="Lucida Calligraphy" panose="03010101010101010101" pitchFamily="66" charset="0"/>
              </a:rPr>
              <a:t>Vielen Dank fürs Anschauen. Gott segne Dich!</a:t>
            </a:r>
            <a:endParaRPr lang="de-DE" sz="200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899592" y="2564904"/>
            <a:ext cx="72728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smtClean="0">
                <a:solidFill>
                  <a:schemeClr val="bg1"/>
                </a:solidFill>
                <a:latin typeface="Lucida Calligraphy" panose="03010101010101010101" pitchFamily="66" charset="0"/>
              </a:rPr>
              <a:t>Erstellung: Jutta Deichsel</a:t>
            </a:r>
          </a:p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899592" y="3117887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smtClean="0">
                <a:solidFill>
                  <a:schemeClr val="bg1"/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200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971600" y="4941168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smtClean="0">
                <a:solidFill>
                  <a:schemeClr val="bg1"/>
                </a:solidFill>
                <a:latin typeface="Lucida Calligraphy" panose="03010101010101010101" pitchFamily="66" charset="0"/>
              </a:rPr>
              <a:t>Musik: </a:t>
            </a:r>
            <a:r>
              <a:rPr lang="de-DE" sz="2000" smtClean="0">
                <a:solidFill>
                  <a:schemeClr val="bg1"/>
                </a:solidFill>
                <a:latin typeface="Lucida Calligraphy" panose="03010101010101010101" pitchFamily="66" charset="0"/>
              </a:rPr>
              <a:t>aus „An Offering“ von Kimberly Floyd-Miles</a:t>
            </a:r>
            <a:endParaRPr lang="de-DE" sz="200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115616" y="623731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Maranathamedia.de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17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Textfeld 4"/>
          <p:cNvSpPr txBox="1"/>
          <p:nvPr/>
        </p:nvSpPr>
        <p:spPr>
          <a:xfrm>
            <a:off x="467544" y="908720"/>
            <a:ext cx="849694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Fotos in der Reihenfolge des Erscheinens:</a:t>
            </a: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Cornerstone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/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2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Gabriele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Planhaber /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3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Joujou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/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4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Awaw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/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5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Klaus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Steves /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6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Singa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„Patagonien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“ Some rights reserved /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Quelle piqs.de</a:t>
            </a: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7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Kleiner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Kopf „Wolkenvogel“ 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Some rights reserved /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Quelle piqs.de</a:t>
            </a: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8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Wou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Sparky „Pattiently wainting“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Some rights reserved /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Quelle piqs.de</a:t>
            </a: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9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Nikola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„Pergamon II“ Some rights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reserved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/ Quelle piqs.de</a:t>
            </a: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10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Nikola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„Ephesus“ Some rights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reserved /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Quelle piqs.de</a:t>
            </a: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11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Petra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Dirscherl /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12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Joujou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/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13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Johanna Deichsel / privat</a:t>
            </a:r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14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Dean.Hormann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„Meine Wenigkeit“ Some rights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reserved /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Quelle piqs.de</a:t>
            </a: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15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Eckwe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/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16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Katharina </a:t>
            </a:r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Wieland Müller / 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endParaRPr lang="de-DE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899592" y="6093296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smtClean="0">
                <a:latin typeface="Lucida Calligraphy" panose="03010101010101010101" pitchFamily="66" charset="0"/>
              </a:rPr>
              <a:t>www.maranathamedia.de</a:t>
            </a:r>
            <a:endParaRPr lang="de-DE" sz="160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65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wipe/>
      </p:transition>
    </mc:Choice>
    <mc:Fallback xmlns=""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666"/>
            <a:ext cx="9180003" cy="6938666"/>
          </a:xfrm>
        </p:spPr>
      </p:pic>
      <p:sp>
        <p:nvSpPr>
          <p:cNvPr id="6" name="Textfeld 5"/>
          <p:cNvSpPr txBox="1"/>
          <p:nvPr/>
        </p:nvSpPr>
        <p:spPr>
          <a:xfrm>
            <a:off x="0" y="6555541"/>
            <a:ext cx="40679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latin typeface="Lucida Calligraphy" panose="03010101010101010101" pitchFamily="66" charset="0"/>
              </a:rPr>
              <a:t>Foto Gabriele  Plant haber / pixelio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11560" y="332656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8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endParaRPr lang="de-DE" sz="28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827584" y="332656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Wer ist Jesus Christus?</a:t>
            </a:r>
            <a:endParaRPr lang="de-DE" sz="32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29026" y="123672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smtClean="0">
                <a:latin typeface="Lucida Calligraphy" panose="03010101010101010101" pitchFamily="66" charset="0"/>
              </a:rPr>
              <a:t>Mythos?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429762" y="1783125"/>
            <a:ext cx="3276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smtClean="0">
                <a:latin typeface="Lucida Calligraphy" panose="03010101010101010101" pitchFamily="66" charset="0"/>
              </a:rPr>
              <a:t>Guter Mensch?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186174" y="132858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smtClean="0">
                <a:latin typeface="Lucida Calligraphy" panose="03010101010101010101" pitchFamily="66" charset="0"/>
              </a:rPr>
              <a:t>Prophet?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5364088" y="2266136"/>
            <a:ext cx="4212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smtClean="0">
                <a:latin typeface="Lucida Calligraphy" panose="03010101010101010101" pitchFamily="66" charset="0"/>
              </a:rPr>
              <a:t>Betrüger?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16958" y="2842619"/>
            <a:ext cx="5751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smtClean="0">
                <a:latin typeface="Lucida Calligraphy" panose="03010101010101010101" pitchFamily="66" charset="0"/>
              </a:rPr>
              <a:t>Zweite Person der Gottheit?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854534" y="3365839"/>
            <a:ext cx="3491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smtClean="0">
                <a:latin typeface="Lucida Calligraphy" panose="03010101010101010101" pitchFamily="66" charset="0"/>
              </a:rPr>
              <a:t>    oder … 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662899" y="4077072"/>
            <a:ext cx="3402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smtClean="0">
                <a:latin typeface="Lucida Calligraphy" panose="03010101010101010101" pitchFamily="66" charset="0"/>
              </a:rPr>
              <a:t>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der Sohn Gottes?</a:t>
            </a:r>
            <a:endParaRPr lang="de-DE" sz="28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020272" y="6486488"/>
            <a:ext cx="36724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2">
                    <a:lumMod val="25000"/>
                  </a:schemeClr>
                </a:solidFill>
                <a:latin typeface="Lucida Calligraphy" panose="03010101010101010101" pitchFamily="66" charset="0"/>
              </a:rPr>
              <a:t>www.maranathamedia.d</a:t>
            </a:r>
            <a:r>
              <a:rPr lang="de-DE" sz="1000" smtClean="0">
                <a:latin typeface="Lucida Calligraphy" panose="03010101010101010101" pitchFamily="66" charset="0"/>
              </a:rPr>
              <a:t>e</a:t>
            </a:r>
            <a:endParaRPr lang="de-DE" sz="100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73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4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feld 4"/>
          <p:cNvSpPr txBox="1"/>
          <p:nvPr/>
        </p:nvSpPr>
        <p:spPr>
          <a:xfrm>
            <a:off x="0" y="18864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Was hat Jesus über sich selbst gesagt?</a:t>
            </a:r>
          </a:p>
          <a:p>
            <a:endParaRPr lang="de-DE" sz="28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732240" y="6609469"/>
            <a:ext cx="25557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</a:rPr>
              <a:t>Foto JouJou / pixelio.de</a:t>
            </a:r>
            <a:endParaRPr lang="de-DE" sz="1000">
              <a:solidFill>
                <a:schemeClr val="accent1">
                  <a:lumMod val="7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0" y="90872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smtClean="0">
                <a:latin typeface="Lucida Calligraphy" panose="03010101010101010101" pitchFamily="66" charset="0"/>
              </a:rPr>
              <a:t>„</a:t>
            </a:r>
            <a:r>
              <a:rPr lang="de-DE" sz="2400" b="1" smtClean="0">
                <a:latin typeface="Lucida Calligraphy" panose="03010101010101010101" pitchFamily="66" charset="0"/>
              </a:rPr>
              <a:t>wie </a:t>
            </a:r>
            <a:r>
              <a:rPr lang="de-DE" sz="2400" b="1">
                <a:latin typeface="Lucida Calligraphy" panose="03010101010101010101" pitchFamily="66" charset="0"/>
              </a:rPr>
              <a:t>sprechet ihr denn zu dem, den der </a:t>
            </a:r>
            <a:r>
              <a:rPr lang="de-DE" sz="2400" b="1" smtClean="0">
                <a:latin typeface="Lucida Calligraphy" panose="03010101010101010101" pitchFamily="66" charset="0"/>
              </a:rPr>
              <a:t>Vater </a:t>
            </a: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geheiligt </a:t>
            </a:r>
            <a:r>
              <a:rPr lang="de-DE" sz="2400" b="1">
                <a:latin typeface="Lucida Calligraphy" panose="03010101010101010101" pitchFamily="66" charset="0"/>
              </a:rPr>
              <a:t>und in die Welt gesandt hat: Du lästerst!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weil </a:t>
            </a:r>
            <a:r>
              <a:rPr lang="de-DE" sz="2400" b="1">
                <a:latin typeface="Lucida Calligraphy" panose="03010101010101010101" pitchFamily="66" charset="0"/>
              </a:rPr>
              <a:t>ich gesagt habe: Ich bin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Gottes Sohn</a:t>
            </a:r>
            <a:r>
              <a:rPr lang="de-DE" sz="2400" b="1">
                <a:latin typeface="Lucida Calligraphy" panose="03010101010101010101" pitchFamily="66" charset="0"/>
              </a:rPr>
              <a:t>?“ </a:t>
            </a:r>
            <a:r>
              <a:rPr lang="de-DE" sz="2400">
                <a:latin typeface="Lucida Calligraphy" panose="03010101010101010101" pitchFamily="66" charset="0"/>
              </a:rPr>
              <a:t> 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Johannes 10, 36</a:t>
            </a:r>
          </a:p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0" y="2420888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>
                <a:latin typeface="Lucida Calligraphy" panose="03010101010101010101" pitchFamily="66" charset="0"/>
              </a:rPr>
              <a:t>„Da sprachen sie alle: Bist du denn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Gottes Sohn</a:t>
            </a:r>
            <a:r>
              <a:rPr lang="de-DE" sz="2400" b="1">
                <a:latin typeface="Lucida Calligraphy" panose="03010101010101010101" pitchFamily="66" charset="0"/>
              </a:rPr>
              <a:t>? Er aber sprach zu ihnen: Ihr sagt es, denn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ich bin's</a:t>
            </a:r>
            <a:r>
              <a:rPr lang="de-DE" sz="2400" b="1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Lukas 22, 70</a:t>
            </a:r>
          </a:p>
          <a:p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07504" y="3661867"/>
            <a:ext cx="90364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>
                <a:latin typeface="Lucida Calligraphy" panose="03010101010101010101" pitchFamily="66" charset="0"/>
              </a:rPr>
              <a:t>„Es kam vor Jesus, daß sie ihn ausgestoßen hatten. Und da er ihn fand, sprach er zu ihm: Glaubst du an den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 Gottes</a:t>
            </a:r>
            <a:r>
              <a:rPr lang="de-DE" sz="2400" b="1" smtClean="0">
                <a:latin typeface="Lucida Calligraphy" panose="03010101010101010101" pitchFamily="66" charset="0"/>
              </a:rPr>
              <a:t>?“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Johannes 9, 35</a:t>
            </a:r>
          </a:p>
          <a:p>
            <a:pPr algn="ctr"/>
            <a:endParaRPr lang="de-DE" sz="2400" b="1">
              <a:latin typeface="Lucida Calligraphy" panose="03010101010101010101" pitchFamily="66" charset="0"/>
            </a:endParaRPr>
          </a:p>
          <a:p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305272" y="5229200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>
                <a:latin typeface="Lucida Calligraphy" panose="03010101010101010101" pitchFamily="66" charset="0"/>
              </a:rPr>
              <a:t>„Da Jesus das hörte, sprach er: Die Krankheit ist nicht zum Tode, sondern zur Ehre Gottes, daß der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 Gottes </a:t>
            </a:r>
            <a:r>
              <a:rPr lang="de-DE" sz="2400" b="1">
                <a:latin typeface="Lucida Calligraphy" panose="03010101010101010101" pitchFamily="66" charset="0"/>
              </a:rPr>
              <a:t>dadurch geehrt werde.“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Johannes 11, 4</a:t>
            </a:r>
          </a:p>
          <a:p>
            <a:pPr algn="ctr"/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0231" y="6576446"/>
            <a:ext cx="3419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1">
                    <a:lumMod val="6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bg1">
                  <a:lumMod val="6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7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7" grpId="0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feld 4"/>
          <p:cNvSpPr txBox="1"/>
          <p:nvPr/>
        </p:nvSpPr>
        <p:spPr>
          <a:xfrm>
            <a:off x="151154" y="908720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Was hat der Vater im Himmel gesagt,  wer Jesus ist?</a:t>
            </a:r>
          </a:p>
          <a:p>
            <a:endParaRPr lang="de-DE" sz="24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endParaRPr lang="de-DE" sz="24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020272" y="6574137"/>
            <a:ext cx="35720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</a:rPr>
              <a:t>Fptp awaw / pixelio</a:t>
            </a:r>
            <a:endParaRPr lang="de-DE" sz="1000">
              <a:solidFill>
                <a:schemeClr val="tx2">
                  <a:lumMod val="7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51520" y="1916832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>
                <a:latin typeface="Lucida Calligraphy" panose="03010101010101010101" pitchFamily="66" charset="0"/>
              </a:rPr>
              <a:t>„Und eine Stimme erscholl aus dem Himmel: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Du </a:t>
            </a:r>
            <a:r>
              <a:rPr lang="de-DE" sz="2400" b="1">
                <a:latin typeface="Lucida Calligraphy" panose="03010101010101010101" pitchFamily="66" charset="0"/>
              </a:rPr>
              <a:t>bist mein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geliebter Sohn</a:t>
            </a:r>
            <a:r>
              <a:rPr lang="de-DE" sz="2400" b="1">
                <a:latin typeface="Lucida Calligraphy" panose="03010101010101010101" pitchFamily="66" charset="0"/>
              </a:rPr>
              <a:t>,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an </a:t>
            </a:r>
            <a:r>
              <a:rPr lang="de-DE" sz="2400" b="1">
                <a:latin typeface="Lucida Calligraphy" panose="03010101010101010101" pitchFamily="66" charset="0"/>
              </a:rPr>
              <a:t>dir habe ich Wohlgefallen gefunden!“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Markus 1, 11</a:t>
            </a:r>
          </a:p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67544" y="3933056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>
                <a:latin typeface="Lucida Calligraphy" panose="03010101010101010101" pitchFamily="66" charset="0"/>
              </a:rPr>
              <a:t>„</a:t>
            </a:r>
            <a:r>
              <a:rPr lang="de-DE" sz="2400" b="1">
                <a:latin typeface="Lucida Calligraphy" panose="03010101010101010101" pitchFamily="66" charset="0"/>
              </a:rPr>
              <a:t>Und eine Wolke kam, die überschattete sie, und eine Stimme kam aus der Wolke: Dies ist mein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geliebter</a:t>
            </a:r>
            <a:r>
              <a:rPr lang="de-DE" sz="240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</a:t>
            </a:r>
            <a:r>
              <a:rPr lang="de-DE" sz="2400" b="1">
                <a:latin typeface="Lucida Calligraphy" panose="03010101010101010101" pitchFamily="66" charset="0"/>
              </a:rPr>
              <a:t>; auf ihn sollt ihr hören!“</a:t>
            </a:r>
            <a:endParaRPr lang="de-DE" sz="2400">
              <a:latin typeface="Lucida Calligraphy" panose="03010101010101010101" pitchFamily="66" charset="0"/>
            </a:endParaRPr>
          </a:p>
          <a:p>
            <a:pPr algn="ctr"/>
            <a:r>
              <a:rPr lang="de-DE">
                <a:latin typeface="Lucida Calligraphy" panose="03010101010101010101" pitchFamily="66" charset="0"/>
              </a:rPr>
              <a:t>Markus 9, 7</a:t>
            </a:r>
          </a:p>
          <a:p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51154" y="6574137"/>
            <a:ext cx="3412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accent1">
                    <a:lumMod val="50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accent1">
                  <a:lumMod val="50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39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feld 4"/>
          <p:cNvSpPr txBox="1"/>
          <p:nvPr/>
        </p:nvSpPr>
        <p:spPr>
          <a:xfrm>
            <a:off x="0" y="404664"/>
            <a:ext cx="9036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Was haben Petrus und die anderen Jünger erkannt?</a:t>
            </a:r>
          </a:p>
          <a:p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endParaRPr lang="de-DE" sz="24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endParaRPr lang="de-DE" sz="24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7352" y="1238091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„Da </a:t>
            </a:r>
            <a:r>
              <a:rPr lang="de-DE" sz="2400" b="1">
                <a:latin typeface="Lucida Calligraphy" panose="03010101010101010101" pitchFamily="66" charset="0"/>
              </a:rPr>
              <a:t>kamen, die in dem Schiffe waren, fielen vor ihm nieder und sprachen: Wahrhaftig, du bist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Gottes Sohn</a:t>
            </a:r>
            <a:r>
              <a:rPr lang="de-DE" sz="2400" b="1" smtClean="0">
                <a:latin typeface="Lucida Calligraphy" panose="03010101010101010101" pitchFamily="66" charset="0"/>
              </a:rPr>
              <a:t>!“</a:t>
            </a:r>
            <a:endParaRPr lang="de-DE" sz="2400">
              <a:latin typeface="Lucida Calligraphy" panose="03010101010101010101" pitchFamily="66" charset="0"/>
            </a:endParaRP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Matthäus 14, 33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0" y="2564904"/>
            <a:ext cx="91266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„Da </a:t>
            </a:r>
            <a:r>
              <a:rPr lang="de-DE" sz="2400" b="1">
                <a:latin typeface="Lucida Calligraphy" panose="03010101010101010101" pitchFamily="66" charset="0"/>
              </a:rPr>
              <a:t>antwortete Simon Petrus und sprach: Du bist der Christus,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der Sohn des lebendigen Gottes</a:t>
            </a:r>
            <a:r>
              <a:rPr lang="de-DE" sz="2400" b="1" smtClean="0">
                <a:latin typeface="Lucida Calligraphy" panose="03010101010101010101" pitchFamily="66" charset="0"/>
              </a:rPr>
              <a:t>!“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Matthäus 16, 16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79512" y="6453336"/>
            <a:ext cx="3528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>Foto Klaus Steves / pixelio</a:t>
            </a:r>
            <a:endParaRPr lang="de-DE" sz="1000">
              <a:solidFill>
                <a:schemeClr val="tx1">
                  <a:lumMod val="85000"/>
                  <a:lumOff val="1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372200" y="6507394"/>
            <a:ext cx="38884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latin typeface="Lucida Calligraphy" panose="03010101010101010101" pitchFamily="66" charset="0"/>
              </a:rPr>
              <a:t>www.maranathamedia.de</a:t>
            </a:r>
            <a:endParaRPr lang="de-DE" sz="100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91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7715" cy="6868983"/>
          </a:xfrm>
        </p:spPr>
      </p:pic>
      <p:sp>
        <p:nvSpPr>
          <p:cNvPr id="5" name="Textfeld 4"/>
          <p:cNvSpPr txBox="1"/>
          <p:nvPr/>
        </p:nvSpPr>
        <p:spPr>
          <a:xfrm>
            <a:off x="74776" y="6596390"/>
            <a:ext cx="5724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>
                <a:solidFill>
                  <a:schemeClr val="tx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>Fotograf Singa „Patagonien“ . Some rights reserved. Quelle: www.piqs.de</a:t>
            </a:r>
          </a:p>
          <a:p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4776" y="640346"/>
            <a:ext cx="9069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Johannes der Täufer bezeugt: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58871" y="1522770"/>
            <a:ext cx="9069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mtClean="0"/>
              <a:t>„</a:t>
            </a:r>
            <a:r>
              <a:rPr lang="de-DE" sz="2400" b="1">
                <a:latin typeface="Lucida Calligraphy" panose="03010101010101010101" pitchFamily="66" charset="0"/>
              </a:rPr>
              <a:t>Und ich habe es gesehen und bezeuge,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daß dieser </a:t>
            </a:r>
            <a:r>
              <a:rPr lang="de-DE" sz="2400" b="1">
                <a:latin typeface="Lucida Calligraphy" panose="03010101010101010101" pitchFamily="66" charset="0"/>
              </a:rPr>
              <a:t>der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 Gottes </a:t>
            </a:r>
            <a:r>
              <a:rPr lang="de-DE" sz="2400" b="1">
                <a:latin typeface="Lucida Calligraphy" panose="03010101010101010101" pitchFamily="66" charset="0"/>
              </a:rPr>
              <a:t>ist</a:t>
            </a:r>
            <a:r>
              <a:rPr lang="de-DE" smtClean="0"/>
              <a:t>.</a:t>
            </a:r>
            <a:r>
              <a:rPr lang="de-DE" smtClean="0">
                <a:latin typeface="Lucida Calligraphy" panose="03010101010101010101" pitchFamily="66" charset="0"/>
              </a:rPr>
              <a:t>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1, 34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732240" y="6556992"/>
            <a:ext cx="3203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33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Textfeld 2"/>
          <p:cNvSpPr txBox="1"/>
          <p:nvPr/>
        </p:nvSpPr>
        <p:spPr>
          <a:xfrm>
            <a:off x="5220072" y="6576640"/>
            <a:ext cx="4896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Calligraphy" panose="03010101010101010101" pitchFamily="66" charset="0"/>
              </a:rPr>
              <a:t>Fotograf: Kleiner Kopf  „Wolkenvogel“   www.piqs.de</a:t>
            </a:r>
            <a:endParaRPr lang="de-DE" sz="1000">
              <a:solidFill>
                <a:schemeClr val="tx1">
                  <a:lumMod val="75000"/>
                  <a:lumOff val="2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79512" y="491480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Was schrien die Dämonen, wenn sie Jesus sahen?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0" y="1196752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„Es </a:t>
            </a:r>
            <a:r>
              <a:rPr lang="de-DE" sz="2400" b="1">
                <a:latin typeface="Lucida Calligraphy" panose="03010101010101010101" pitchFamily="66" charset="0"/>
              </a:rPr>
              <a:t>fuhren auch Dämonen aus von vielen, indem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sie </a:t>
            </a:r>
            <a:r>
              <a:rPr lang="de-DE" sz="2400" b="1">
                <a:latin typeface="Lucida Calligraphy" panose="03010101010101010101" pitchFamily="66" charset="0"/>
              </a:rPr>
              <a:t>schrieen und sprachen: Du bist der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 Gottes</a:t>
            </a:r>
            <a:r>
              <a:rPr lang="de-DE" sz="2400" b="1">
                <a:latin typeface="Lucida Calligraphy" panose="03010101010101010101" pitchFamily="66" charset="0"/>
              </a:rPr>
              <a:t>!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Und </a:t>
            </a:r>
            <a:r>
              <a:rPr lang="de-DE" sz="2400" b="1">
                <a:latin typeface="Lucida Calligraphy" panose="03010101010101010101" pitchFamily="66" charset="0"/>
              </a:rPr>
              <a:t>er bedrohte sie und ließ sie nicht reden,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weil </a:t>
            </a:r>
            <a:r>
              <a:rPr lang="de-DE" sz="2400" b="1">
                <a:latin typeface="Lucida Calligraphy" panose="03010101010101010101" pitchFamily="66" charset="0"/>
              </a:rPr>
              <a:t>sie wußten, daß er der Christus sei</a:t>
            </a:r>
            <a:r>
              <a:rPr lang="de-DE" sz="2400" b="1" smtClean="0">
                <a:latin typeface="Lucida Calligraphy" panose="03010101010101010101" pitchFamily="66" charset="0"/>
              </a:rPr>
              <a:t>.“ 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Lukas 4, 41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3043411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>
                <a:latin typeface="Lucida Calligraphy" panose="03010101010101010101" pitchFamily="66" charset="0"/>
              </a:rPr>
              <a:t>„Als er aber Jesus sah, schrie er, warf sich vor ihm nieder und sprach mit lauter Stimme: Was habe ich mit dir zu schaffen, Jesus, du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 Sohn Gottes, des Höchsten</a:t>
            </a:r>
            <a:r>
              <a:rPr lang="de-DE" sz="2400" b="1">
                <a:latin typeface="Lucida Calligraphy" panose="03010101010101010101" pitchFamily="66" charset="0"/>
              </a:rPr>
              <a:t>? Ich bitte dich, peinige mich nicht</a:t>
            </a:r>
            <a:r>
              <a:rPr lang="de-DE" sz="2400" b="1" smtClean="0">
                <a:latin typeface="Lucida Calligraphy" panose="03010101010101010101" pitchFamily="66" charset="0"/>
              </a:rPr>
              <a:t>!“</a:t>
            </a:r>
            <a:endParaRPr lang="de-DE" smtClean="0">
              <a:latin typeface="Lucida Calligraphy" panose="03010101010101010101" pitchFamily="66" charset="0"/>
            </a:endParaRP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Lukas 8, 28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0" y="501317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„Und </a:t>
            </a:r>
            <a:r>
              <a:rPr lang="de-DE" sz="2400" b="1">
                <a:latin typeface="Lucida Calligraphy" panose="03010101010101010101" pitchFamily="66" charset="0"/>
              </a:rPr>
              <a:t>wenn ihn die unreinen Geister erblickten, fielen sie vor ihm nieder, schrieen und sprachen: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Du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bist der Sohn Gottes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!“ 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Markus 3, 11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0" y="6490504"/>
            <a:ext cx="3275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tx1">
                  <a:lumMod val="65000"/>
                  <a:lumOff val="3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58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feld 4"/>
          <p:cNvSpPr txBox="1"/>
          <p:nvPr/>
        </p:nvSpPr>
        <p:spPr>
          <a:xfrm>
            <a:off x="201859" y="439867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Was sagte Martha, die Schwester von Maria </a:t>
            </a: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und Lazarus, zu Jesus?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0094" y="1556792"/>
            <a:ext cx="91039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„Sie </a:t>
            </a:r>
            <a:r>
              <a:rPr lang="de-DE" sz="2400" b="1">
                <a:latin typeface="Lucida Calligraphy" panose="03010101010101010101" pitchFamily="66" charset="0"/>
              </a:rPr>
              <a:t>spricht zu ihm: Ja, Herr, ich glaube, daß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du 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Christus bist, der Sohn Gottes, </a:t>
            </a:r>
            <a:endParaRPr lang="de-DE" sz="24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der </a:t>
            </a:r>
            <a:r>
              <a:rPr lang="de-DE" sz="2400" b="1">
                <a:latin typeface="Lucida Calligraphy" panose="03010101010101010101" pitchFamily="66" charset="0"/>
              </a:rPr>
              <a:t>in die Welt kommen soll</a:t>
            </a:r>
            <a:r>
              <a:rPr lang="de-DE" sz="2400" b="1" smtClean="0">
                <a:latin typeface="Lucida Calligraphy" panose="03010101010101010101" pitchFamily="66" charset="0"/>
              </a:rPr>
              <a:t>.“ 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11, 27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211960" y="6546030"/>
            <a:ext cx="63001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2">
                    <a:lumMod val="25000"/>
                  </a:schemeClr>
                </a:solidFill>
                <a:latin typeface="Lucida Calligraphy" panose="03010101010101010101" pitchFamily="66" charset="0"/>
              </a:rPr>
              <a:t>Fotograf Wou Sparky „Patiently Waiting  www. Picq.de</a:t>
            </a:r>
            <a:endParaRPr lang="de-DE" sz="1000">
              <a:solidFill>
                <a:schemeClr val="bg2">
                  <a:lumMod val="2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0094" y="6546030"/>
            <a:ext cx="33797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2">
                    <a:lumMod val="2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bg2">
                  <a:lumMod val="2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42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feld 5"/>
          <p:cNvSpPr txBox="1"/>
          <p:nvPr/>
        </p:nvSpPr>
        <p:spPr>
          <a:xfrm>
            <a:off x="134818" y="347464"/>
            <a:ext cx="885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Was lehrte Paulus direkt nach seiner Bekehrung?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1052736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„Und </a:t>
            </a:r>
            <a:r>
              <a:rPr lang="de-DE" sz="2400" b="1">
                <a:latin typeface="Lucida Calligraphy" panose="03010101010101010101" pitchFamily="66" charset="0"/>
              </a:rPr>
              <a:t>alsbald predigte er in den Synagogen Jesus, daß dieser der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Sohn Gottes </a:t>
            </a:r>
            <a:r>
              <a:rPr lang="de-DE" sz="2400" b="1">
                <a:latin typeface="Lucida Calligraphy" panose="03010101010101010101" pitchFamily="66" charset="0"/>
              </a:rPr>
              <a:t>sei</a:t>
            </a:r>
            <a:r>
              <a:rPr lang="de-DE" sz="2400" b="1" smtClean="0">
                <a:latin typeface="Lucida Calligraphy" panose="03010101010101010101" pitchFamily="66" charset="0"/>
              </a:rPr>
              <a:t>.“ 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Apostelgeschichte 9, 20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7545" y="6594810"/>
            <a:ext cx="5004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2">
                    <a:lumMod val="25000"/>
                  </a:schemeClr>
                </a:solidFill>
                <a:latin typeface="Lucida Calligraphy" panose="03010101010101010101" pitchFamily="66" charset="0"/>
              </a:rPr>
              <a:t>Fotograf Nikola „Pergamon II  www.piqs.de</a:t>
            </a:r>
            <a:endParaRPr lang="de-DE" sz="1000">
              <a:solidFill>
                <a:schemeClr val="bg2">
                  <a:lumMod val="2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228184" y="6553257"/>
            <a:ext cx="32676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latin typeface="Lucida Calligraphy" panose="03010101010101010101" pitchFamily="66" charset="0"/>
              </a:rPr>
              <a:t>www.maranathamedia.de</a:t>
            </a:r>
            <a:endParaRPr lang="de-DE" sz="100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1175</Words>
  <Application>Microsoft Office PowerPoint</Application>
  <PresentationFormat>Bildschirmpräsentation (4:3)</PresentationFormat>
  <Paragraphs>142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jutta</dc:creator>
  <cp:lastModifiedBy>jutta</cp:lastModifiedBy>
  <cp:revision>102</cp:revision>
  <dcterms:created xsi:type="dcterms:W3CDTF">2013-11-13T19:02:37Z</dcterms:created>
  <dcterms:modified xsi:type="dcterms:W3CDTF">2013-11-20T04:54:47Z</dcterms:modified>
</cp:coreProperties>
</file>